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3" r:id="rId5"/>
    <p:sldId id="271" r:id="rId6"/>
    <p:sldId id="267" r:id="rId7"/>
    <p:sldId id="268" r:id="rId8"/>
    <p:sldId id="269" r:id="rId9"/>
    <p:sldId id="272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7F21D9-39A8-4A5F-B577-E3B6A95215A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DE73D3-306C-401F-889E-1576DB4574C7}">
      <dgm:prSet phldrT="[Tekst]" custT="1"/>
      <dgm:spPr/>
      <dgm:t>
        <a:bodyPr/>
        <a:lstStyle/>
        <a:p>
          <a:r>
            <a:rPr lang="nb-NO" sz="2000" b="1"/>
            <a:t>Summer Project</a:t>
          </a:r>
          <a:endParaRPr lang="en-GB" sz="2000" b="1" dirty="0"/>
        </a:p>
      </dgm:t>
    </dgm:pt>
    <dgm:pt modelId="{5663BEBA-3B6A-4BE6-AB96-B31D206F0739}" type="parTrans" cxnId="{44A05F63-8EF2-450B-B43F-C7077CAC1B30}">
      <dgm:prSet/>
      <dgm:spPr/>
      <dgm:t>
        <a:bodyPr/>
        <a:lstStyle/>
        <a:p>
          <a:endParaRPr lang="en-GB"/>
        </a:p>
      </dgm:t>
    </dgm:pt>
    <dgm:pt modelId="{058AA2D2-0252-4655-80EE-E946CD2309BB}" type="sibTrans" cxnId="{44A05F63-8EF2-450B-B43F-C7077CAC1B30}">
      <dgm:prSet/>
      <dgm:spPr/>
      <dgm:t>
        <a:bodyPr/>
        <a:lstStyle/>
        <a:p>
          <a:endParaRPr lang="en-GB"/>
        </a:p>
      </dgm:t>
    </dgm:pt>
    <dgm:pt modelId="{535E0A0D-D6E2-49C9-B3E3-3067BCE6CD45}" type="asst">
      <dgm:prSet phldrT="[Teks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dirty="0"/>
            <a:t>Data processing/management</a:t>
          </a:r>
        </a:p>
      </dgm:t>
    </dgm:pt>
    <dgm:pt modelId="{9F760DCD-3F96-49A3-9CD7-72AC7C7E0374}" type="parTrans" cxnId="{A7EFB274-274D-4EAB-9AC4-12F543DABD4A}">
      <dgm:prSet/>
      <dgm:spPr/>
      <dgm:t>
        <a:bodyPr/>
        <a:lstStyle/>
        <a:p>
          <a:endParaRPr lang="en-GB"/>
        </a:p>
      </dgm:t>
    </dgm:pt>
    <dgm:pt modelId="{64738336-A304-4850-A43A-80C25C41BBE4}" type="sibTrans" cxnId="{A7EFB274-274D-4EAB-9AC4-12F543DABD4A}">
      <dgm:prSet/>
      <dgm:spPr/>
      <dgm:t>
        <a:bodyPr/>
        <a:lstStyle/>
        <a:p>
          <a:endParaRPr lang="en-GB"/>
        </a:p>
      </dgm:t>
    </dgm:pt>
    <dgm:pt modelId="{27A8D682-2EAA-4679-8AF8-868FDCCD2A35}" type="asst">
      <dgm:prSet phldrT="[Teks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nb-NO" dirty="0" err="1"/>
            <a:t>Visualisation</a:t>
          </a:r>
          <a:endParaRPr lang="en-GB" dirty="0"/>
        </a:p>
      </dgm:t>
    </dgm:pt>
    <dgm:pt modelId="{02A5F046-FA0D-4BAA-90B6-ADBFA1083D8C}" type="parTrans" cxnId="{A772FB54-38EA-46B2-A89D-66C2A20A23CF}">
      <dgm:prSet/>
      <dgm:spPr/>
      <dgm:t>
        <a:bodyPr/>
        <a:lstStyle/>
        <a:p>
          <a:endParaRPr lang="en-GB"/>
        </a:p>
      </dgm:t>
    </dgm:pt>
    <dgm:pt modelId="{A33F987F-6F2C-4206-9EE9-58B0A7CFD650}" type="sibTrans" cxnId="{A772FB54-38EA-46B2-A89D-66C2A20A23CF}">
      <dgm:prSet/>
      <dgm:spPr/>
      <dgm:t>
        <a:bodyPr/>
        <a:lstStyle/>
        <a:p>
          <a:endParaRPr lang="en-GB"/>
        </a:p>
      </dgm:t>
    </dgm:pt>
    <dgm:pt modelId="{1624752D-E288-4B3A-82CE-3346F51489DB}" type="asst">
      <dgm:prSet phldrT="[Teks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nb-NO" dirty="0" err="1"/>
            <a:t>Matplotlib</a:t>
          </a:r>
          <a:endParaRPr lang="en-GB" dirty="0"/>
        </a:p>
      </dgm:t>
    </dgm:pt>
    <dgm:pt modelId="{FCE81FAA-081F-4E7C-BB37-073B1F37C3EF}" type="parTrans" cxnId="{53860D5E-6F1B-45CA-88BC-3A8D0C0B007E}">
      <dgm:prSet/>
      <dgm:spPr/>
      <dgm:t>
        <a:bodyPr/>
        <a:lstStyle/>
        <a:p>
          <a:endParaRPr lang="en-GB"/>
        </a:p>
      </dgm:t>
    </dgm:pt>
    <dgm:pt modelId="{F1D9F196-A544-487C-9E68-7DE8642DA52E}" type="sibTrans" cxnId="{53860D5E-6F1B-45CA-88BC-3A8D0C0B007E}">
      <dgm:prSet/>
      <dgm:spPr/>
      <dgm:t>
        <a:bodyPr/>
        <a:lstStyle/>
        <a:p>
          <a:endParaRPr lang="en-GB"/>
        </a:p>
      </dgm:t>
    </dgm:pt>
    <dgm:pt modelId="{A59F465D-A1E7-47D4-92F3-18D6C37896E3}" type="asst">
      <dgm:prSet phldrT="[Teks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nb-NO" dirty="0" err="1"/>
            <a:t>ParaView</a:t>
          </a:r>
          <a:endParaRPr lang="en-GB" dirty="0"/>
        </a:p>
      </dgm:t>
    </dgm:pt>
    <dgm:pt modelId="{0D993AA1-4212-4D31-BE83-9AC4809AF6B1}" type="parTrans" cxnId="{77EB15E8-BCF9-44CC-8D84-63BADDA7701D}">
      <dgm:prSet/>
      <dgm:spPr/>
      <dgm:t>
        <a:bodyPr/>
        <a:lstStyle/>
        <a:p>
          <a:endParaRPr lang="en-GB"/>
        </a:p>
      </dgm:t>
    </dgm:pt>
    <dgm:pt modelId="{AFE10731-F548-47DA-B534-3CEA6BC0C9B2}" type="sibTrans" cxnId="{77EB15E8-BCF9-44CC-8D84-63BADDA7701D}">
      <dgm:prSet/>
      <dgm:spPr/>
      <dgm:t>
        <a:bodyPr/>
        <a:lstStyle/>
        <a:p>
          <a:endParaRPr lang="en-GB"/>
        </a:p>
      </dgm:t>
    </dgm:pt>
    <dgm:pt modelId="{DFF8B673-DDD3-4617-9C0C-2C8CDE460FC9}" type="asst">
      <dgm:prSet phldrT="[Teks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GB" dirty="0"/>
            <a:t>Nice way to access and interact with the data</a:t>
          </a:r>
        </a:p>
      </dgm:t>
    </dgm:pt>
    <dgm:pt modelId="{10A7E380-869D-4AFB-9494-462208DF0FD3}" type="parTrans" cxnId="{754F685A-7A1D-4D32-A5D8-72CB22EFAB90}">
      <dgm:prSet/>
      <dgm:spPr/>
      <dgm:t>
        <a:bodyPr/>
        <a:lstStyle/>
        <a:p>
          <a:endParaRPr lang="en-GB"/>
        </a:p>
      </dgm:t>
    </dgm:pt>
    <dgm:pt modelId="{D72BED68-A857-49F3-BC50-7BAE375F4B8B}" type="sibTrans" cxnId="{754F685A-7A1D-4D32-A5D8-72CB22EFAB90}">
      <dgm:prSet/>
      <dgm:spPr/>
      <dgm:t>
        <a:bodyPr/>
        <a:lstStyle/>
        <a:p>
          <a:endParaRPr lang="en-GB"/>
        </a:p>
      </dgm:t>
    </dgm:pt>
    <dgm:pt modelId="{DF2FD4AD-CFE9-4322-9E31-A35359A517C8}" type="asst">
      <dgm:prSet phldrT="[Tekst]"/>
      <dgm:spPr>
        <a:solidFill>
          <a:srgbClr val="07202B"/>
        </a:solidFill>
      </dgm:spPr>
      <dgm:t>
        <a:bodyPr/>
        <a:lstStyle/>
        <a:p>
          <a:r>
            <a:rPr lang="en-GB" dirty="0"/>
            <a:t>Digital Ocean Lab</a:t>
          </a:r>
        </a:p>
      </dgm:t>
    </dgm:pt>
    <dgm:pt modelId="{5BEFF84B-D061-484D-B3AE-50CFF52B025E}" type="parTrans" cxnId="{0C093BAF-B217-4187-A5BE-5C9A815DD705}">
      <dgm:prSet/>
      <dgm:spPr/>
      <dgm:t>
        <a:bodyPr/>
        <a:lstStyle/>
        <a:p>
          <a:endParaRPr lang="en-GB"/>
        </a:p>
      </dgm:t>
    </dgm:pt>
    <dgm:pt modelId="{350C2FCC-1238-4684-899C-289A83B64962}" type="sibTrans" cxnId="{0C093BAF-B217-4187-A5BE-5C9A815DD705}">
      <dgm:prSet/>
      <dgm:spPr/>
      <dgm:t>
        <a:bodyPr/>
        <a:lstStyle/>
        <a:p>
          <a:endParaRPr lang="en-GB"/>
        </a:p>
      </dgm:t>
    </dgm:pt>
    <dgm:pt modelId="{5F80FEEE-DFCF-442C-B4C8-0CAF1E3CEB42}" type="pres">
      <dgm:prSet presAssocID="{467F21D9-39A8-4A5F-B577-E3B6A95215A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4AB410-18A4-4E1C-8E1D-6972B44203A3}" type="pres">
      <dgm:prSet presAssocID="{8DDE73D3-306C-401F-889E-1576DB4574C7}" presName="hierRoot1" presStyleCnt="0">
        <dgm:presLayoutVars>
          <dgm:hierBranch/>
        </dgm:presLayoutVars>
      </dgm:prSet>
      <dgm:spPr/>
    </dgm:pt>
    <dgm:pt modelId="{D455AF0D-07E3-4E4D-B712-C5ABE72D7A3A}" type="pres">
      <dgm:prSet presAssocID="{8DDE73D3-306C-401F-889E-1576DB4574C7}" presName="rootComposite1" presStyleCnt="0"/>
      <dgm:spPr/>
    </dgm:pt>
    <dgm:pt modelId="{0BFA90A1-915A-402B-B1CC-59261AF8B43A}" type="pres">
      <dgm:prSet presAssocID="{8DDE73D3-306C-401F-889E-1576DB4574C7}" presName="rootText1" presStyleLbl="node0" presStyleIdx="0" presStyleCnt="1">
        <dgm:presLayoutVars>
          <dgm:chPref val="3"/>
        </dgm:presLayoutVars>
      </dgm:prSet>
      <dgm:spPr/>
    </dgm:pt>
    <dgm:pt modelId="{8FB98142-BB0F-4DA4-B05C-ADD479B60EDD}" type="pres">
      <dgm:prSet presAssocID="{8DDE73D3-306C-401F-889E-1576DB4574C7}" presName="rootConnector1" presStyleLbl="node1" presStyleIdx="0" presStyleCnt="0"/>
      <dgm:spPr/>
    </dgm:pt>
    <dgm:pt modelId="{E74E0559-FBA7-47AC-A6E6-51508B8F5BF5}" type="pres">
      <dgm:prSet presAssocID="{8DDE73D3-306C-401F-889E-1576DB4574C7}" presName="hierChild2" presStyleCnt="0"/>
      <dgm:spPr/>
    </dgm:pt>
    <dgm:pt modelId="{B820F575-BDA1-42CA-BBCE-DA46B0870CE9}" type="pres">
      <dgm:prSet presAssocID="{8DDE73D3-306C-401F-889E-1576DB4574C7}" presName="hierChild3" presStyleCnt="0"/>
      <dgm:spPr/>
    </dgm:pt>
    <dgm:pt modelId="{440BD928-5519-4121-AF59-FA9BACDA84F2}" type="pres">
      <dgm:prSet presAssocID="{9F760DCD-3F96-49A3-9CD7-72AC7C7E0374}" presName="Name111" presStyleLbl="parChTrans1D2" presStyleIdx="0" presStyleCnt="2"/>
      <dgm:spPr/>
    </dgm:pt>
    <dgm:pt modelId="{A2BCAF23-6C8F-4397-8A8D-9D4B1FCD272B}" type="pres">
      <dgm:prSet presAssocID="{535E0A0D-D6E2-49C9-B3E3-3067BCE6CD45}" presName="hierRoot3" presStyleCnt="0">
        <dgm:presLayoutVars>
          <dgm:hierBranch val="init"/>
        </dgm:presLayoutVars>
      </dgm:prSet>
      <dgm:spPr/>
    </dgm:pt>
    <dgm:pt modelId="{DC810262-9907-4598-94F0-33FD02E6EE51}" type="pres">
      <dgm:prSet presAssocID="{535E0A0D-D6E2-49C9-B3E3-3067BCE6CD45}" presName="rootComposite3" presStyleCnt="0"/>
      <dgm:spPr/>
    </dgm:pt>
    <dgm:pt modelId="{D782AB65-AB15-4430-A38D-EA8C4BD83625}" type="pres">
      <dgm:prSet presAssocID="{535E0A0D-D6E2-49C9-B3E3-3067BCE6CD45}" presName="rootText3" presStyleLbl="asst1" presStyleIdx="0" presStyleCnt="6">
        <dgm:presLayoutVars>
          <dgm:chPref val="3"/>
        </dgm:presLayoutVars>
      </dgm:prSet>
      <dgm:spPr/>
    </dgm:pt>
    <dgm:pt modelId="{5E10593E-9593-4EC3-954C-BC4281ECABF7}" type="pres">
      <dgm:prSet presAssocID="{535E0A0D-D6E2-49C9-B3E3-3067BCE6CD45}" presName="rootConnector3" presStyleLbl="asst1" presStyleIdx="0" presStyleCnt="6"/>
      <dgm:spPr/>
    </dgm:pt>
    <dgm:pt modelId="{A6662CEC-9BA0-46C2-B3FB-7C465C480503}" type="pres">
      <dgm:prSet presAssocID="{535E0A0D-D6E2-49C9-B3E3-3067BCE6CD45}" presName="hierChild6" presStyleCnt="0"/>
      <dgm:spPr/>
    </dgm:pt>
    <dgm:pt modelId="{AD963CEA-2292-4026-B555-8C1029B992E3}" type="pres">
      <dgm:prSet presAssocID="{535E0A0D-D6E2-49C9-B3E3-3067BCE6CD45}" presName="hierChild7" presStyleCnt="0"/>
      <dgm:spPr/>
    </dgm:pt>
    <dgm:pt modelId="{2F63D598-3151-491E-A94C-FA24FBD93E89}" type="pres">
      <dgm:prSet presAssocID="{10A7E380-869D-4AFB-9494-462208DF0FD3}" presName="Name111" presStyleLbl="parChTrans1D3" presStyleIdx="0" presStyleCnt="3"/>
      <dgm:spPr/>
    </dgm:pt>
    <dgm:pt modelId="{A9473DD3-7F82-41BE-9421-DF195541613A}" type="pres">
      <dgm:prSet presAssocID="{DFF8B673-DDD3-4617-9C0C-2C8CDE460FC9}" presName="hierRoot3" presStyleCnt="0">
        <dgm:presLayoutVars>
          <dgm:hierBranch val="init"/>
        </dgm:presLayoutVars>
      </dgm:prSet>
      <dgm:spPr/>
    </dgm:pt>
    <dgm:pt modelId="{3DC5490F-F8CE-43F7-9DF7-A8FB08D8EA6F}" type="pres">
      <dgm:prSet presAssocID="{DFF8B673-DDD3-4617-9C0C-2C8CDE460FC9}" presName="rootComposite3" presStyleCnt="0"/>
      <dgm:spPr/>
    </dgm:pt>
    <dgm:pt modelId="{8D924D15-50E1-41AD-A6F1-A956BD323399}" type="pres">
      <dgm:prSet presAssocID="{DFF8B673-DDD3-4617-9C0C-2C8CDE460FC9}" presName="rootText3" presStyleLbl="asst1" presStyleIdx="1" presStyleCnt="6">
        <dgm:presLayoutVars>
          <dgm:chPref val="3"/>
        </dgm:presLayoutVars>
      </dgm:prSet>
      <dgm:spPr/>
    </dgm:pt>
    <dgm:pt modelId="{CAAE811A-5F0E-4124-A267-483AC3B941B5}" type="pres">
      <dgm:prSet presAssocID="{DFF8B673-DDD3-4617-9C0C-2C8CDE460FC9}" presName="rootConnector3" presStyleLbl="asst1" presStyleIdx="1" presStyleCnt="6"/>
      <dgm:spPr/>
    </dgm:pt>
    <dgm:pt modelId="{B34E6930-C68F-4A8C-A86F-EAF0FB49210E}" type="pres">
      <dgm:prSet presAssocID="{DFF8B673-DDD3-4617-9C0C-2C8CDE460FC9}" presName="hierChild6" presStyleCnt="0"/>
      <dgm:spPr/>
    </dgm:pt>
    <dgm:pt modelId="{5777C048-A6A5-4D97-8AD4-8C81280BB91A}" type="pres">
      <dgm:prSet presAssocID="{DFF8B673-DDD3-4617-9C0C-2C8CDE460FC9}" presName="hierChild7" presStyleCnt="0"/>
      <dgm:spPr/>
    </dgm:pt>
    <dgm:pt modelId="{AAF3CD4E-1798-4779-81A3-63C22348E530}" type="pres">
      <dgm:prSet presAssocID="{5BEFF84B-D061-484D-B3AE-50CFF52B025E}" presName="Name111" presStyleLbl="parChTrans1D4" presStyleIdx="0" presStyleCnt="1"/>
      <dgm:spPr/>
    </dgm:pt>
    <dgm:pt modelId="{8287A1FE-5354-409C-AAD7-AFA163A33D46}" type="pres">
      <dgm:prSet presAssocID="{DF2FD4AD-CFE9-4322-9E31-A35359A517C8}" presName="hierRoot3" presStyleCnt="0">
        <dgm:presLayoutVars>
          <dgm:hierBranch val="init"/>
        </dgm:presLayoutVars>
      </dgm:prSet>
      <dgm:spPr/>
    </dgm:pt>
    <dgm:pt modelId="{938E63AF-0478-4016-BB42-72AE50B58597}" type="pres">
      <dgm:prSet presAssocID="{DF2FD4AD-CFE9-4322-9E31-A35359A517C8}" presName="rootComposite3" presStyleCnt="0"/>
      <dgm:spPr/>
    </dgm:pt>
    <dgm:pt modelId="{146D37E4-114D-4ECA-AFF2-D8A0A5A6C7C5}" type="pres">
      <dgm:prSet presAssocID="{DF2FD4AD-CFE9-4322-9E31-A35359A517C8}" presName="rootText3" presStyleLbl="asst1" presStyleIdx="2" presStyleCnt="6">
        <dgm:presLayoutVars>
          <dgm:chPref val="3"/>
        </dgm:presLayoutVars>
      </dgm:prSet>
      <dgm:spPr/>
    </dgm:pt>
    <dgm:pt modelId="{F9F3994F-5BD7-447C-810A-8F38147B10F9}" type="pres">
      <dgm:prSet presAssocID="{DF2FD4AD-CFE9-4322-9E31-A35359A517C8}" presName="rootConnector3" presStyleLbl="asst1" presStyleIdx="2" presStyleCnt="6"/>
      <dgm:spPr/>
    </dgm:pt>
    <dgm:pt modelId="{D66ED6F9-934F-4795-AF23-9E040F28AEF3}" type="pres">
      <dgm:prSet presAssocID="{DF2FD4AD-CFE9-4322-9E31-A35359A517C8}" presName="hierChild6" presStyleCnt="0"/>
      <dgm:spPr/>
    </dgm:pt>
    <dgm:pt modelId="{2EDA7B98-7767-47C1-8A23-E3C4E8696AB9}" type="pres">
      <dgm:prSet presAssocID="{DF2FD4AD-CFE9-4322-9E31-A35359A517C8}" presName="hierChild7" presStyleCnt="0"/>
      <dgm:spPr/>
    </dgm:pt>
    <dgm:pt modelId="{7C5ADD59-CFB2-4C7F-8C0F-2EBC762B56E4}" type="pres">
      <dgm:prSet presAssocID="{02A5F046-FA0D-4BAA-90B6-ADBFA1083D8C}" presName="Name111" presStyleLbl="parChTrans1D2" presStyleIdx="1" presStyleCnt="2"/>
      <dgm:spPr/>
    </dgm:pt>
    <dgm:pt modelId="{2132FEFB-D2CC-4902-86EB-6F5DD310BC64}" type="pres">
      <dgm:prSet presAssocID="{27A8D682-2EAA-4679-8AF8-868FDCCD2A35}" presName="hierRoot3" presStyleCnt="0">
        <dgm:presLayoutVars>
          <dgm:hierBranch val="init"/>
        </dgm:presLayoutVars>
      </dgm:prSet>
      <dgm:spPr/>
    </dgm:pt>
    <dgm:pt modelId="{89064F83-1202-4746-99D3-1E4CE2412DAA}" type="pres">
      <dgm:prSet presAssocID="{27A8D682-2EAA-4679-8AF8-868FDCCD2A35}" presName="rootComposite3" presStyleCnt="0"/>
      <dgm:spPr/>
    </dgm:pt>
    <dgm:pt modelId="{46C711D5-59BE-4BF4-9AB7-0519EABB9A06}" type="pres">
      <dgm:prSet presAssocID="{27A8D682-2EAA-4679-8AF8-868FDCCD2A35}" presName="rootText3" presStyleLbl="asst1" presStyleIdx="3" presStyleCnt="6">
        <dgm:presLayoutVars>
          <dgm:chPref val="3"/>
        </dgm:presLayoutVars>
      </dgm:prSet>
      <dgm:spPr/>
    </dgm:pt>
    <dgm:pt modelId="{75E2B03C-85D6-42FF-A5F5-EC7A57E507AF}" type="pres">
      <dgm:prSet presAssocID="{27A8D682-2EAA-4679-8AF8-868FDCCD2A35}" presName="rootConnector3" presStyleLbl="asst1" presStyleIdx="3" presStyleCnt="6"/>
      <dgm:spPr/>
    </dgm:pt>
    <dgm:pt modelId="{EF11BC24-E25C-4CEF-8153-D032D371F486}" type="pres">
      <dgm:prSet presAssocID="{27A8D682-2EAA-4679-8AF8-868FDCCD2A35}" presName="hierChild6" presStyleCnt="0"/>
      <dgm:spPr/>
    </dgm:pt>
    <dgm:pt modelId="{3B431DCB-8B0F-4AFB-95AF-2278C594B706}" type="pres">
      <dgm:prSet presAssocID="{27A8D682-2EAA-4679-8AF8-868FDCCD2A35}" presName="hierChild7" presStyleCnt="0"/>
      <dgm:spPr/>
    </dgm:pt>
    <dgm:pt modelId="{CAE66A3C-4F91-473F-8E68-6B41FC9070C4}" type="pres">
      <dgm:prSet presAssocID="{FCE81FAA-081F-4E7C-BB37-073B1F37C3EF}" presName="Name111" presStyleLbl="parChTrans1D3" presStyleIdx="1" presStyleCnt="3"/>
      <dgm:spPr/>
    </dgm:pt>
    <dgm:pt modelId="{E1B8ED2F-147C-41B2-B28B-9D38D7CDF0BE}" type="pres">
      <dgm:prSet presAssocID="{1624752D-E288-4B3A-82CE-3346F51489DB}" presName="hierRoot3" presStyleCnt="0">
        <dgm:presLayoutVars>
          <dgm:hierBranch val="init"/>
        </dgm:presLayoutVars>
      </dgm:prSet>
      <dgm:spPr/>
    </dgm:pt>
    <dgm:pt modelId="{BC87B13C-A78B-4B1E-AE94-5A21F37885C1}" type="pres">
      <dgm:prSet presAssocID="{1624752D-E288-4B3A-82CE-3346F51489DB}" presName="rootComposite3" presStyleCnt="0"/>
      <dgm:spPr/>
    </dgm:pt>
    <dgm:pt modelId="{DFE757BB-A015-48AB-97D6-8DA73E5E152D}" type="pres">
      <dgm:prSet presAssocID="{1624752D-E288-4B3A-82CE-3346F51489DB}" presName="rootText3" presStyleLbl="asst1" presStyleIdx="4" presStyleCnt="6">
        <dgm:presLayoutVars>
          <dgm:chPref val="3"/>
        </dgm:presLayoutVars>
      </dgm:prSet>
      <dgm:spPr/>
    </dgm:pt>
    <dgm:pt modelId="{BB4061FC-C754-4207-9DF7-934BAE2995E4}" type="pres">
      <dgm:prSet presAssocID="{1624752D-E288-4B3A-82CE-3346F51489DB}" presName="rootConnector3" presStyleLbl="asst1" presStyleIdx="4" presStyleCnt="6"/>
      <dgm:spPr/>
    </dgm:pt>
    <dgm:pt modelId="{B1F0BD24-D2A9-42D1-82C4-79CCB5B2ECED}" type="pres">
      <dgm:prSet presAssocID="{1624752D-E288-4B3A-82CE-3346F51489DB}" presName="hierChild6" presStyleCnt="0"/>
      <dgm:spPr/>
    </dgm:pt>
    <dgm:pt modelId="{66FC47F9-2AA4-4B4B-8FD6-A9B09D088844}" type="pres">
      <dgm:prSet presAssocID="{1624752D-E288-4B3A-82CE-3346F51489DB}" presName="hierChild7" presStyleCnt="0"/>
      <dgm:spPr/>
    </dgm:pt>
    <dgm:pt modelId="{FA420AC5-6967-4320-BAB5-9C8EFF692A68}" type="pres">
      <dgm:prSet presAssocID="{0D993AA1-4212-4D31-BE83-9AC4809AF6B1}" presName="Name111" presStyleLbl="parChTrans1D3" presStyleIdx="2" presStyleCnt="3"/>
      <dgm:spPr/>
    </dgm:pt>
    <dgm:pt modelId="{6FFEE5F0-F49C-4BF9-8629-D93E45FD802B}" type="pres">
      <dgm:prSet presAssocID="{A59F465D-A1E7-47D4-92F3-18D6C37896E3}" presName="hierRoot3" presStyleCnt="0">
        <dgm:presLayoutVars>
          <dgm:hierBranch val="init"/>
        </dgm:presLayoutVars>
      </dgm:prSet>
      <dgm:spPr/>
    </dgm:pt>
    <dgm:pt modelId="{91C807E8-0A91-441A-A28F-814BAFA068CE}" type="pres">
      <dgm:prSet presAssocID="{A59F465D-A1E7-47D4-92F3-18D6C37896E3}" presName="rootComposite3" presStyleCnt="0"/>
      <dgm:spPr/>
    </dgm:pt>
    <dgm:pt modelId="{9B162FBE-2A3D-4FF1-9A6C-45ED24A6AC1D}" type="pres">
      <dgm:prSet presAssocID="{A59F465D-A1E7-47D4-92F3-18D6C37896E3}" presName="rootText3" presStyleLbl="asst1" presStyleIdx="5" presStyleCnt="6">
        <dgm:presLayoutVars>
          <dgm:chPref val="3"/>
        </dgm:presLayoutVars>
      </dgm:prSet>
      <dgm:spPr/>
    </dgm:pt>
    <dgm:pt modelId="{6D13A7A1-8601-4FED-A584-ABC625703548}" type="pres">
      <dgm:prSet presAssocID="{A59F465D-A1E7-47D4-92F3-18D6C37896E3}" presName="rootConnector3" presStyleLbl="asst1" presStyleIdx="5" presStyleCnt="6"/>
      <dgm:spPr/>
    </dgm:pt>
    <dgm:pt modelId="{C3BC4AD4-DB7D-419B-9815-B32399EE65B6}" type="pres">
      <dgm:prSet presAssocID="{A59F465D-A1E7-47D4-92F3-18D6C37896E3}" presName="hierChild6" presStyleCnt="0"/>
      <dgm:spPr/>
    </dgm:pt>
    <dgm:pt modelId="{38A56440-1076-4B66-AF6A-840FBA9E1B06}" type="pres">
      <dgm:prSet presAssocID="{A59F465D-A1E7-47D4-92F3-18D6C37896E3}" presName="hierChild7" presStyleCnt="0"/>
      <dgm:spPr/>
    </dgm:pt>
  </dgm:ptLst>
  <dgm:cxnLst>
    <dgm:cxn modelId="{83BF230A-5F3E-476D-BCD8-672E90F984EF}" type="presOf" srcId="{535E0A0D-D6E2-49C9-B3E3-3067BCE6CD45}" destId="{5E10593E-9593-4EC3-954C-BC4281ECABF7}" srcOrd="1" destOrd="0" presId="urn:microsoft.com/office/officeart/2005/8/layout/orgChart1"/>
    <dgm:cxn modelId="{452CEE14-821A-4E66-AA75-16C8C787E1FF}" type="presOf" srcId="{0D993AA1-4212-4D31-BE83-9AC4809AF6B1}" destId="{FA420AC5-6967-4320-BAB5-9C8EFF692A68}" srcOrd="0" destOrd="0" presId="urn:microsoft.com/office/officeart/2005/8/layout/orgChart1"/>
    <dgm:cxn modelId="{CD41F41E-BAC2-44EE-A53A-C0420E09BAE7}" type="presOf" srcId="{535E0A0D-D6E2-49C9-B3E3-3067BCE6CD45}" destId="{D782AB65-AB15-4430-A38D-EA8C4BD83625}" srcOrd="0" destOrd="0" presId="urn:microsoft.com/office/officeart/2005/8/layout/orgChart1"/>
    <dgm:cxn modelId="{0BB39927-5F90-4D19-AEC2-B34368C44A98}" type="presOf" srcId="{DFF8B673-DDD3-4617-9C0C-2C8CDE460FC9}" destId="{8D924D15-50E1-41AD-A6F1-A956BD323399}" srcOrd="0" destOrd="0" presId="urn:microsoft.com/office/officeart/2005/8/layout/orgChart1"/>
    <dgm:cxn modelId="{5571502D-3229-488A-9709-48017EC4E642}" type="presOf" srcId="{5BEFF84B-D061-484D-B3AE-50CFF52B025E}" destId="{AAF3CD4E-1798-4779-81A3-63C22348E530}" srcOrd="0" destOrd="0" presId="urn:microsoft.com/office/officeart/2005/8/layout/orgChart1"/>
    <dgm:cxn modelId="{74F3B134-A37E-494E-B8F4-3FF1A502AD23}" type="presOf" srcId="{467F21D9-39A8-4A5F-B577-E3B6A95215A2}" destId="{5F80FEEE-DFCF-442C-B4C8-0CAF1E3CEB42}" srcOrd="0" destOrd="0" presId="urn:microsoft.com/office/officeart/2005/8/layout/orgChart1"/>
    <dgm:cxn modelId="{53860D5E-6F1B-45CA-88BC-3A8D0C0B007E}" srcId="{27A8D682-2EAA-4679-8AF8-868FDCCD2A35}" destId="{1624752D-E288-4B3A-82CE-3346F51489DB}" srcOrd="0" destOrd="0" parTransId="{FCE81FAA-081F-4E7C-BB37-073B1F37C3EF}" sibTransId="{F1D9F196-A544-487C-9E68-7DE8642DA52E}"/>
    <dgm:cxn modelId="{44A05F63-8EF2-450B-B43F-C7077CAC1B30}" srcId="{467F21D9-39A8-4A5F-B577-E3B6A95215A2}" destId="{8DDE73D3-306C-401F-889E-1576DB4574C7}" srcOrd="0" destOrd="0" parTransId="{5663BEBA-3B6A-4BE6-AB96-B31D206F0739}" sibTransId="{058AA2D2-0252-4655-80EE-E946CD2309BB}"/>
    <dgm:cxn modelId="{7BAFFD49-008A-44BC-80DB-DA2BED17013C}" type="presOf" srcId="{27A8D682-2EAA-4679-8AF8-868FDCCD2A35}" destId="{46C711D5-59BE-4BF4-9AB7-0519EABB9A06}" srcOrd="0" destOrd="0" presId="urn:microsoft.com/office/officeart/2005/8/layout/orgChart1"/>
    <dgm:cxn modelId="{A7EFB274-274D-4EAB-9AC4-12F543DABD4A}" srcId="{8DDE73D3-306C-401F-889E-1576DB4574C7}" destId="{535E0A0D-D6E2-49C9-B3E3-3067BCE6CD45}" srcOrd="0" destOrd="0" parTransId="{9F760DCD-3F96-49A3-9CD7-72AC7C7E0374}" sibTransId="{64738336-A304-4850-A43A-80C25C41BBE4}"/>
    <dgm:cxn modelId="{A772FB54-38EA-46B2-A89D-66C2A20A23CF}" srcId="{8DDE73D3-306C-401F-889E-1576DB4574C7}" destId="{27A8D682-2EAA-4679-8AF8-868FDCCD2A35}" srcOrd="1" destOrd="0" parTransId="{02A5F046-FA0D-4BAA-90B6-ADBFA1083D8C}" sibTransId="{A33F987F-6F2C-4206-9EE9-58B0A7CFD650}"/>
    <dgm:cxn modelId="{754F685A-7A1D-4D32-A5D8-72CB22EFAB90}" srcId="{535E0A0D-D6E2-49C9-B3E3-3067BCE6CD45}" destId="{DFF8B673-DDD3-4617-9C0C-2C8CDE460FC9}" srcOrd="0" destOrd="0" parTransId="{10A7E380-869D-4AFB-9494-462208DF0FD3}" sibTransId="{D72BED68-A857-49F3-BC50-7BAE375F4B8B}"/>
    <dgm:cxn modelId="{8026BF97-A1D8-4697-BB1C-5A25C5E97EF0}" type="presOf" srcId="{27A8D682-2EAA-4679-8AF8-868FDCCD2A35}" destId="{75E2B03C-85D6-42FF-A5F5-EC7A57E507AF}" srcOrd="1" destOrd="0" presId="urn:microsoft.com/office/officeart/2005/8/layout/orgChart1"/>
    <dgm:cxn modelId="{52689899-314D-4E86-A00B-9033803A5C72}" type="presOf" srcId="{8DDE73D3-306C-401F-889E-1576DB4574C7}" destId="{0BFA90A1-915A-402B-B1CC-59261AF8B43A}" srcOrd="0" destOrd="0" presId="urn:microsoft.com/office/officeart/2005/8/layout/orgChart1"/>
    <dgm:cxn modelId="{BE23D69D-C0D0-43C9-8B9C-E19D62D42E44}" type="presOf" srcId="{DF2FD4AD-CFE9-4322-9E31-A35359A517C8}" destId="{146D37E4-114D-4ECA-AFF2-D8A0A5A6C7C5}" srcOrd="0" destOrd="0" presId="urn:microsoft.com/office/officeart/2005/8/layout/orgChart1"/>
    <dgm:cxn modelId="{31F31CA4-DE1A-4134-A75C-A9021BC62762}" type="presOf" srcId="{8DDE73D3-306C-401F-889E-1576DB4574C7}" destId="{8FB98142-BB0F-4DA4-B05C-ADD479B60EDD}" srcOrd="1" destOrd="0" presId="urn:microsoft.com/office/officeart/2005/8/layout/orgChart1"/>
    <dgm:cxn modelId="{FF43E1A7-D2F5-4FCE-B60C-C0F5DFA157D1}" type="presOf" srcId="{10A7E380-869D-4AFB-9494-462208DF0FD3}" destId="{2F63D598-3151-491E-A94C-FA24FBD93E89}" srcOrd="0" destOrd="0" presId="urn:microsoft.com/office/officeart/2005/8/layout/orgChart1"/>
    <dgm:cxn modelId="{1B04F4A7-4B05-4F5A-86E4-24841F4D4A71}" type="presOf" srcId="{A59F465D-A1E7-47D4-92F3-18D6C37896E3}" destId="{9B162FBE-2A3D-4FF1-9A6C-45ED24A6AC1D}" srcOrd="0" destOrd="0" presId="urn:microsoft.com/office/officeart/2005/8/layout/orgChart1"/>
    <dgm:cxn modelId="{0C093BAF-B217-4187-A5BE-5C9A815DD705}" srcId="{DFF8B673-DDD3-4617-9C0C-2C8CDE460FC9}" destId="{DF2FD4AD-CFE9-4322-9E31-A35359A517C8}" srcOrd="0" destOrd="0" parTransId="{5BEFF84B-D061-484D-B3AE-50CFF52B025E}" sibTransId="{350C2FCC-1238-4684-899C-289A83B64962}"/>
    <dgm:cxn modelId="{048965B1-9634-42A5-8D3C-AA4BBAA4CF96}" type="presOf" srcId="{DF2FD4AD-CFE9-4322-9E31-A35359A517C8}" destId="{F9F3994F-5BD7-447C-810A-8F38147B10F9}" srcOrd="1" destOrd="0" presId="urn:microsoft.com/office/officeart/2005/8/layout/orgChart1"/>
    <dgm:cxn modelId="{73D0F1C7-60B8-49DA-A126-21F2E8900F7B}" type="presOf" srcId="{FCE81FAA-081F-4E7C-BB37-073B1F37C3EF}" destId="{CAE66A3C-4F91-473F-8E68-6B41FC9070C4}" srcOrd="0" destOrd="0" presId="urn:microsoft.com/office/officeart/2005/8/layout/orgChart1"/>
    <dgm:cxn modelId="{A2F9FBC7-7E15-41E1-AD61-F95F96388883}" type="presOf" srcId="{1624752D-E288-4B3A-82CE-3346F51489DB}" destId="{DFE757BB-A015-48AB-97D6-8DA73E5E152D}" srcOrd="0" destOrd="0" presId="urn:microsoft.com/office/officeart/2005/8/layout/orgChart1"/>
    <dgm:cxn modelId="{BEDEF0D0-1D8A-4A9A-8F0C-2BCE8A9611FD}" type="presOf" srcId="{1624752D-E288-4B3A-82CE-3346F51489DB}" destId="{BB4061FC-C754-4207-9DF7-934BAE2995E4}" srcOrd="1" destOrd="0" presId="urn:microsoft.com/office/officeart/2005/8/layout/orgChart1"/>
    <dgm:cxn modelId="{A7100BE1-41DC-4559-92E1-8DF1585800FD}" type="presOf" srcId="{02A5F046-FA0D-4BAA-90B6-ADBFA1083D8C}" destId="{7C5ADD59-CFB2-4C7F-8C0F-2EBC762B56E4}" srcOrd="0" destOrd="0" presId="urn:microsoft.com/office/officeart/2005/8/layout/orgChart1"/>
    <dgm:cxn modelId="{3C5D96E6-3823-4555-A61C-CD13FFAF2CD4}" type="presOf" srcId="{9F760DCD-3F96-49A3-9CD7-72AC7C7E0374}" destId="{440BD928-5519-4121-AF59-FA9BACDA84F2}" srcOrd="0" destOrd="0" presId="urn:microsoft.com/office/officeart/2005/8/layout/orgChart1"/>
    <dgm:cxn modelId="{77EB15E8-BCF9-44CC-8D84-63BADDA7701D}" srcId="{27A8D682-2EAA-4679-8AF8-868FDCCD2A35}" destId="{A59F465D-A1E7-47D4-92F3-18D6C37896E3}" srcOrd="1" destOrd="0" parTransId="{0D993AA1-4212-4D31-BE83-9AC4809AF6B1}" sibTransId="{AFE10731-F548-47DA-B534-3CEA6BC0C9B2}"/>
    <dgm:cxn modelId="{B02EADF6-03C1-47BF-8284-4E8411C955F4}" type="presOf" srcId="{DFF8B673-DDD3-4617-9C0C-2C8CDE460FC9}" destId="{CAAE811A-5F0E-4124-A267-483AC3B941B5}" srcOrd="1" destOrd="0" presId="urn:microsoft.com/office/officeart/2005/8/layout/orgChart1"/>
    <dgm:cxn modelId="{5A528AF8-AD90-44FE-B59D-1701E5644FB6}" type="presOf" srcId="{A59F465D-A1E7-47D4-92F3-18D6C37896E3}" destId="{6D13A7A1-8601-4FED-A584-ABC625703548}" srcOrd="1" destOrd="0" presId="urn:microsoft.com/office/officeart/2005/8/layout/orgChart1"/>
    <dgm:cxn modelId="{47377768-407B-40F5-9465-344301D749C5}" type="presParOf" srcId="{5F80FEEE-DFCF-442C-B4C8-0CAF1E3CEB42}" destId="{A64AB410-18A4-4E1C-8E1D-6972B44203A3}" srcOrd="0" destOrd="0" presId="urn:microsoft.com/office/officeart/2005/8/layout/orgChart1"/>
    <dgm:cxn modelId="{7123D90B-5BCB-4E18-ADB5-4A874BCBAE26}" type="presParOf" srcId="{A64AB410-18A4-4E1C-8E1D-6972B44203A3}" destId="{D455AF0D-07E3-4E4D-B712-C5ABE72D7A3A}" srcOrd="0" destOrd="0" presId="urn:microsoft.com/office/officeart/2005/8/layout/orgChart1"/>
    <dgm:cxn modelId="{AD95E2A2-679F-47EC-AB18-615AA3230C31}" type="presParOf" srcId="{D455AF0D-07E3-4E4D-B712-C5ABE72D7A3A}" destId="{0BFA90A1-915A-402B-B1CC-59261AF8B43A}" srcOrd="0" destOrd="0" presId="urn:microsoft.com/office/officeart/2005/8/layout/orgChart1"/>
    <dgm:cxn modelId="{08F2C92F-7AB8-452D-8581-E623014596D6}" type="presParOf" srcId="{D455AF0D-07E3-4E4D-B712-C5ABE72D7A3A}" destId="{8FB98142-BB0F-4DA4-B05C-ADD479B60EDD}" srcOrd="1" destOrd="0" presId="urn:microsoft.com/office/officeart/2005/8/layout/orgChart1"/>
    <dgm:cxn modelId="{F547E98C-66D5-4E91-B2A0-CD7296BF2919}" type="presParOf" srcId="{A64AB410-18A4-4E1C-8E1D-6972B44203A3}" destId="{E74E0559-FBA7-47AC-A6E6-51508B8F5BF5}" srcOrd="1" destOrd="0" presId="urn:microsoft.com/office/officeart/2005/8/layout/orgChart1"/>
    <dgm:cxn modelId="{A2FB7376-AC28-4E7D-AD27-0A131B96E0D1}" type="presParOf" srcId="{A64AB410-18A4-4E1C-8E1D-6972B44203A3}" destId="{B820F575-BDA1-42CA-BBCE-DA46B0870CE9}" srcOrd="2" destOrd="0" presId="urn:microsoft.com/office/officeart/2005/8/layout/orgChart1"/>
    <dgm:cxn modelId="{0F8FB6E2-F9B1-4273-BEDD-FCADFC4033E9}" type="presParOf" srcId="{B820F575-BDA1-42CA-BBCE-DA46B0870CE9}" destId="{440BD928-5519-4121-AF59-FA9BACDA84F2}" srcOrd="0" destOrd="0" presId="urn:microsoft.com/office/officeart/2005/8/layout/orgChart1"/>
    <dgm:cxn modelId="{8BED7C64-E7F0-4E89-8741-3D56F1F8E0EA}" type="presParOf" srcId="{B820F575-BDA1-42CA-BBCE-DA46B0870CE9}" destId="{A2BCAF23-6C8F-4397-8A8D-9D4B1FCD272B}" srcOrd="1" destOrd="0" presId="urn:microsoft.com/office/officeart/2005/8/layout/orgChart1"/>
    <dgm:cxn modelId="{782B3FCF-1063-4E1D-81CF-90C0B4F8E939}" type="presParOf" srcId="{A2BCAF23-6C8F-4397-8A8D-9D4B1FCD272B}" destId="{DC810262-9907-4598-94F0-33FD02E6EE51}" srcOrd="0" destOrd="0" presId="urn:microsoft.com/office/officeart/2005/8/layout/orgChart1"/>
    <dgm:cxn modelId="{4E1A2C94-9265-472A-97A2-AA8603AD16C5}" type="presParOf" srcId="{DC810262-9907-4598-94F0-33FD02E6EE51}" destId="{D782AB65-AB15-4430-A38D-EA8C4BD83625}" srcOrd="0" destOrd="0" presId="urn:microsoft.com/office/officeart/2005/8/layout/orgChart1"/>
    <dgm:cxn modelId="{236D5ED9-DDDA-4AD5-AC4D-CBF844D3636E}" type="presParOf" srcId="{DC810262-9907-4598-94F0-33FD02E6EE51}" destId="{5E10593E-9593-4EC3-954C-BC4281ECABF7}" srcOrd="1" destOrd="0" presId="urn:microsoft.com/office/officeart/2005/8/layout/orgChart1"/>
    <dgm:cxn modelId="{EA407782-DEE0-495B-91C7-9EF98FD4C6AD}" type="presParOf" srcId="{A2BCAF23-6C8F-4397-8A8D-9D4B1FCD272B}" destId="{A6662CEC-9BA0-46C2-B3FB-7C465C480503}" srcOrd="1" destOrd="0" presId="urn:microsoft.com/office/officeart/2005/8/layout/orgChart1"/>
    <dgm:cxn modelId="{137D6B02-A765-476C-8BCF-343584DEB9CB}" type="presParOf" srcId="{A2BCAF23-6C8F-4397-8A8D-9D4B1FCD272B}" destId="{AD963CEA-2292-4026-B555-8C1029B992E3}" srcOrd="2" destOrd="0" presId="urn:microsoft.com/office/officeart/2005/8/layout/orgChart1"/>
    <dgm:cxn modelId="{CB2D3783-2A91-446B-8FB5-A54A3A1FEB33}" type="presParOf" srcId="{AD963CEA-2292-4026-B555-8C1029B992E3}" destId="{2F63D598-3151-491E-A94C-FA24FBD93E89}" srcOrd="0" destOrd="0" presId="urn:microsoft.com/office/officeart/2005/8/layout/orgChart1"/>
    <dgm:cxn modelId="{5BA8CC6D-1DF7-48C1-9E3A-EA9A31A04FB9}" type="presParOf" srcId="{AD963CEA-2292-4026-B555-8C1029B992E3}" destId="{A9473DD3-7F82-41BE-9421-DF195541613A}" srcOrd="1" destOrd="0" presId="urn:microsoft.com/office/officeart/2005/8/layout/orgChart1"/>
    <dgm:cxn modelId="{44ABE59B-8EB4-4F62-B365-E92F2ACA4DAD}" type="presParOf" srcId="{A9473DD3-7F82-41BE-9421-DF195541613A}" destId="{3DC5490F-F8CE-43F7-9DF7-A8FB08D8EA6F}" srcOrd="0" destOrd="0" presId="urn:microsoft.com/office/officeart/2005/8/layout/orgChart1"/>
    <dgm:cxn modelId="{2DC30A9E-BCB7-4E51-8BC3-ACCC14085585}" type="presParOf" srcId="{3DC5490F-F8CE-43F7-9DF7-A8FB08D8EA6F}" destId="{8D924D15-50E1-41AD-A6F1-A956BD323399}" srcOrd="0" destOrd="0" presId="urn:microsoft.com/office/officeart/2005/8/layout/orgChart1"/>
    <dgm:cxn modelId="{AE6A6A74-4F98-4C0A-9444-47F0137C460C}" type="presParOf" srcId="{3DC5490F-F8CE-43F7-9DF7-A8FB08D8EA6F}" destId="{CAAE811A-5F0E-4124-A267-483AC3B941B5}" srcOrd="1" destOrd="0" presId="urn:microsoft.com/office/officeart/2005/8/layout/orgChart1"/>
    <dgm:cxn modelId="{7C12843D-C50C-4509-812C-1BCD539F0D1C}" type="presParOf" srcId="{A9473DD3-7F82-41BE-9421-DF195541613A}" destId="{B34E6930-C68F-4A8C-A86F-EAF0FB49210E}" srcOrd="1" destOrd="0" presId="urn:microsoft.com/office/officeart/2005/8/layout/orgChart1"/>
    <dgm:cxn modelId="{4CC60AD5-0C64-4A9A-BC4F-6F0C9C3F5AB1}" type="presParOf" srcId="{A9473DD3-7F82-41BE-9421-DF195541613A}" destId="{5777C048-A6A5-4D97-8AD4-8C81280BB91A}" srcOrd="2" destOrd="0" presId="urn:microsoft.com/office/officeart/2005/8/layout/orgChart1"/>
    <dgm:cxn modelId="{B364FEA9-ADA0-4F20-B2F3-4899BF9DD775}" type="presParOf" srcId="{5777C048-A6A5-4D97-8AD4-8C81280BB91A}" destId="{AAF3CD4E-1798-4779-81A3-63C22348E530}" srcOrd="0" destOrd="0" presId="urn:microsoft.com/office/officeart/2005/8/layout/orgChart1"/>
    <dgm:cxn modelId="{7366B62D-3AD0-4CF5-A767-396C0090764D}" type="presParOf" srcId="{5777C048-A6A5-4D97-8AD4-8C81280BB91A}" destId="{8287A1FE-5354-409C-AAD7-AFA163A33D46}" srcOrd="1" destOrd="0" presId="urn:microsoft.com/office/officeart/2005/8/layout/orgChart1"/>
    <dgm:cxn modelId="{D945D2F4-D2C4-488A-9DB0-F5551AD0F214}" type="presParOf" srcId="{8287A1FE-5354-409C-AAD7-AFA163A33D46}" destId="{938E63AF-0478-4016-BB42-72AE50B58597}" srcOrd="0" destOrd="0" presId="urn:microsoft.com/office/officeart/2005/8/layout/orgChart1"/>
    <dgm:cxn modelId="{0F54A6D6-3AF1-4943-B5CB-E48576081F9A}" type="presParOf" srcId="{938E63AF-0478-4016-BB42-72AE50B58597}" destId="{146D37E4-114D-4ECA-AFF2-D8A0A5A6C7C5}" srcOrd="0" destOrd="0" presId="urn:microsoft.com/office/officeart/2005/8/layout/orgChart1"/>
    <dgm:cxn modelId="{A79367D9-63B6-4E3E-BB97-B73E0CC0B3BE}" type="presParOf" srcId="{938E63AF-0478-4016-BB42-72AE50B58597}" destId="{F9F3994F-5BD7-447C-810A-8F38147B10F9}" srcOrd="1" destOrd="0" presId="urn:microsoft.com/office/officeart/2005/8/layout/orgChart1"/>
    <dgm:cxn modelId="{6977685B-76D4-4E5D-ACC7-91CE96CC40AE}" type="presParOf" srcId="{8287A1FE-5354-409C-AAD7-AFA163A33D46}" destId="{D66ED6F9-934F-4795-AF23-9E040F28AEF3}" srcOrd="1" destOrd="0" presId="urn:microsoft.com/office/officeart/2005/8/layout/orgChart1"/>
    <dgm:cxn modelId="{759B6CAB-5B4C-4994-A849-B0F65025697F}" type="presParOf" srcId="{8287A1FE-5354-409C-AAD7-AFA163A33D46}" destId="{2EDA7B98-7767-47C1-8A23-E3C4E8696AB9}" srcOrd="2" destOrd="0" presId="urn:microsoft.com/office/officeart/2005/8/layout/orgChart1"/>
    <dgm:cxn modelId="{32789F91-ED28-48EB-A459-D15BA8CBC7F4}" type="presParOf" srcId="{B820F575-BDA1-42CA-BBCE-DA46B0870CE9}" destId="{7C5ADD59-CFB2-4C7F-8C0F-2EBC762B56E4}" srcOrd="2" destOrd="0" presId="urn:microsoft.com/office/officeart/2005/8/layout/orgChart1"/>
    <dgm:cxn modelId="{133A838A-90E1-4C32-BF08-3FDE6D1978BE}" type="presParOf" srcId="{B820F575-BDA1-42CA-BBCE-DA46B0870CE9}" destId="{2132FEFB-D2CC-4902-86EB-6F5DD310BC64}" srcOrd="3" destOrd="0" presId="urn:microsoft.com/office/officeart/2005/8/layout/orgChart1"/>
    <dgm:cxn modelId="{4BB1E124-B85E-4CEB-A725-047C3217B87E}" type="presParOf" srcId="{2132FEFB-D2CC-4902-86EB-6F5DD310BC64}" destId="{89064F83-1202-4746-99D3-1E4CE2412DAA}" srcOrd="0" destOrd="0" presId="urn:microsoft.com/office/officeart/2005/8/layout/orgChart1"/>
    <dgm:cxn modelId="{935702FD-1006-42D0-B582-1E0D45004B25}" type="presParOf" srcId="{89064F83-1202-4746-99D3-1E4CE2412DAA}" destId="{46C711D5-59BE-4BF4-9AB7-0519EABB9A06}" srcOrd="0" destOrd="0" presId="urn:microsoft.com/office/officeart/2005/8/layout/orgChart1"/>
    <dgm:cxn modelId="{60212BBC-EB54-4CAB-9CDB-E650EFD37E7D}" type="presParOf" srcId="{89064F83-1202-4746-99D3-1E4CE2412DAA}" destId="{75E2B03C-85D6-42FF-A5F5-EC7A57E507AF}" srcOrd="1" destOrd="0" presId="urn:microsoft.com/office/officeart/2005/8/layout/orgChart1"/>
    <dgm:cxn modelId="{98C839ED-EBED-4EA8-921C-45995B4112E3}" type="presParOf" srcId="{2132FEFB-D2CC-4902-86EB-6F5DD310BC64}" destId="{EF11BC24-E25C-4CEF-8153-D032D371F486}" srcOrd="1" destOrd="0" presId="urn:microsoft.com/office/officeart/2005/8/layout/orgChart1"/>
    <dgm:cxn modelId="{8F7376DB-E406-4E03-B0DF-D15F1006039B}" type="presParOf" srcId="{2132FEFB-D2CC-4902-86EB-6F5DD310BC64}" destId="{3B431DCB-8B0F-4AFB-95AF-2278C594B706}" srcOrd="2" destOrd="0" presId="urn:microsoft.com/office/officeart/2005/8/layout/orgChart1"/>
    <dgm:cxn modelId="{9A8A0560-4D92-4131-8775-C1E3C0C1F448}" type="presParOf" srcId="{3B431DCB-8B0F-4AFB-95AF-2278C594B706}" destId="{CAE66A3C-4F91-473F-8E68-6B41FC9070C4}" srcOrd="0" destOrd="0" presId="urn:microsoft.com/office/officeart/2005/8/layout/orgChart1"/>
    <dgm:cxn modelId="{1E66002E-B2AB-4C6F-BF96-218C30FEC85B}" type="presParOf" srcId="{3B431DCB-8B0F-4AFB-95AF-2278C594B706}" destId="{E1B8ED2F-147C-41B2-B28B-9D38D7CDF0BE}" srcOrd="1" destOrd="0" presId="urn:microsoft.com/office/officeart/2005/8/layout/orgChart1"/>
    <dgm:cxn modelId="{11C1912B-89E8-416C-98EC-0F4551CF13F3}" type="presParOf" srcId="{E1B8ED2F-147C-41B2-B28B-9D38D7CDF0BE}" destId="{BC87B13C-A78B-4B1E-AE94-5A21F37885C1}" srcOrd="0" destOrd="0" presId="urn:microsoft.com/office/officeart/2005/8/layout/orgChart1"/>
    <dgm:cxn modelId="{1C28B49A-71F2-4913-AEE0-B26BEFFE4955}" type="presParOf" srcId="{BC87B13C-A78B-4B1E-AE94-5A21F37885C1}" destId="{DFE757BB-A015-48AB-97D6-8DA73E5E152D}" srcOrd="0" destOrd="0" presId="urn:microsoft.com/office/officeart/2005/8/layout/orgChart1"/>
    <dgm:cxn modelId="{DBDAD1D9-CB49-48FF-AAAE-86F26032A855}" type="presParOf" srcId="{BC87B13C-A78B-4B1E-AE94-5A21F37885C1}" destId="{BB4061FC-C754-4207-9DF7-934BAE2995E4}" srcOrd="1" destOrd="0" presId="urn:microsoft.com/office/officeart/2005/8/layout/orgChart1"/>
    <dgm:cxn modelId="{ECAEC347-DC40-4570-9D7B-F3502C51D230}" type="presParOf" srcId="{E1B8ED2F-147C-41B2-B28B-9D38D7CDF0BE}" destId="{B1F0BD24-D2A9-42D1-82C4-79CCB5B2ECED}" srcOrd="1" destOrd="0" presId="urn:microsoft.com/office/officeart/2005/8/layout/orgChart1"/>
    <dgm:cxn modelId="{38EC9B0D-4125-45EA-8F52-88E6A884564A}" type="presParOf" srcId="{E1B8ED2F-147C-41B2-B28B-9D38D7CDF0BE}" destId="{66FC47F9-2AA4-4B4B-8FD6-A9B09D088844}" srcOrd="2" destOrd="0" presId="urn:microsoft.com/office/officeart/2005/8/layout/orgChart1"/>
    <dgm:cxn modelId="{A2D34E8F-48F6-456B-B84F-5F9A38A30AB1}" type="presParOf" srcId="{3B431DCB-8B0F-4AFB-95AF-2278C594B706}" destId="{FA420AC5-6967-4320-BAB5-9C8EFF692A68}" srcOrd="2" destOrd="0" presId="urn:microsoft.com/office/officeart/2005/8/layout/orgChart1"/>
    <dgm:cxn modelId="{E9635678-752F-4418-B613-319933BBFE73}" type="presParOf" srcId="{3B431DCB-8B0F-4AFB-95AF-2278C594B706}" destId="{6FFEE5F0-F49C-4BF9-8629-D93E45FD802B}" srcOrd="3" destOrd="0" presId="urn:microsoft.com/office/officeart/2005/8/layout/orgChart1"/>
    <dgm:cxn modelId="{98168E1C-AF75-4CC5-8FA7-A08ACE14AE3F}" type="presParOf" srcId="{6FFEE5F0-F49C-4BF9-8629-D93E45FD802B}" destId="{91C807E8-0A91-441A-A28F-814BAFA068CE}" srcOrd="0" destOrd="0" presId="urn:microsoft.com/office/officeart/2005/8/layout/orgChart1"/>
    <dgm:cxn modelId="{7C2BB2D7-5B92-46C7-96AB-4EF31A8B823D}" type="presParOf" srcId="{91C807E8-0A91-441A-A28F-814BAFA068CE}" destId="{9B162FBE-2A3D-4FF1-9A6C-45ED24A6AC1D}" srcOrd="0" destOrd="0" presId="urn:microsoft.com/office/officeart/2005/8/layout/orgChart1"/>
    <dgm:cxn modelId="{358D84B5-7554-4AE9-AD8C-1FCA719BC6F6}" type="presParOf" srcId="{91C807E8-0A91-441A-A28F-814BAFA068CE}" destId="{6D13A7A1-8601-4FED-A584-ABC625703548}" srcOrd="1" destOrd="0" presId="urn:microsoft.com/office/officeart/2005/8/layout/orgChart1"/>
    <dgm:cxn modelId="{D39BF30F-A037-423D-ABEB-AA517AD94CFF}" type="presParOf" srcId="{6FFEE5F0-F49C-4BF9-8629-D93E45FD802B}" destId="{C3BC4AD4-DB7D-419B-9815-B32399EE65B6}" srcOrd="1" destOrd="0" presId="urn:microsoft.com/office/officeart/2005/8/layout/orgChart1"/>
    <dgm:cxn modelId="{7A1A881E-6C64-43B1-A9DD-B90E77738D49}" type="presParOf" srcId="{6FFEE5F0-F49C-4BF9-8629-D93E45FD802B}" destId="{38A56440-1076-4B66-AF6A-840FBA9E1B0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53E949-4F95-4864-B808-6470031DC5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72EAD6-8103-4541-A040-F29C9BE32277}">
      <dgm:prSet phldrT="[Tekst]" custT="1"/>
      <dgm:spPr/>
      <dgm:t>
        <a:bodyPr/>
        <a:lstStyle/>
        <a:p>
          <a:r>
            <a:rPr lang="nb-NO" sz="3200" b="1" dirty="0"/>
            <a:t>Data</a:t>
          </a:r>
          <a:endParaRPr lang="en-GB" sz="3200" b="1" dirty="0"/>
        </a:p>
      </dgm:t>
    </dgm:pt>
    <dgm:pt modelId="{3AACC61F-1862-43E4-B2C9-EABB595BAA21}" type="parTrans" cxnId="{7320C81B-55D8-4347-92B2-2F230395696A}">
      <dgm:prSet/>
      <dgm:spPr/>
      <dgm:t>
        <a:bodyPr/>
        <a:lstStyle/>
        <a:p>
          <a:endParaRPr lang="en-GB"/>
        </a:p>
      </dgm:t>
    </dgm:pt>
    <dgm:pt modelId="{CDAEF554-E3B0-4FDB-AB7A-A98EF095FCBB}" type="sibTrans" cxnId="{7320C81B-55D8-4347-92B2-2F230395696A}">
      <dgm:prSet/>
      <dgm:spPr/>
      <dgm:t>
        <a:bodyPr/>
        <a:lstStyle/>
        <a:p>
          <a:endParaRPr lang="en-GB"/>
        </a:p>
      </dgm:t>
    </dgm:pt>
    <dgm:pt modelId="{1145DD86-DCDB-4924-AD9F-88E00129B26F}">
      <dgm:prSet phldrT="[Tekst]" custT="1"/>
      <dgm:spPr/>
      <dgm:t>
        <a:bodyPr/>
        <a:lstStyle/>
        <a:p>
          <a:pPr>
            <a:spcAft>
              <a:spcPts val="600"/>
            </a:spcAft>
          </a:pPr>
          <a:r>
            <a:rPr lang="nb-NO" sz="2400" b="1" dirty="0"/>
            <a:t>Digital Lab</a:t>
          </a:r>
        </a:p>
        <a:p>
          <a:pPr>
            <a:spcAft>
              <a:spcPct val="35000"/>
            </a:spcAft>
          </a:pPr>
          <a:r>
            <a:rPr lang="nb-NO" sz="1600" dirty="0"/>
            <a:t>(</a:t>
          </a:r>
          <a:r>
            <a:rPr lang="nb-NO" sz="1600" dirty="0" err="1"/>
            <a:t>Raw</a:t>
          </a:r>
          <a:r>
            <a:rPr lang="nb-NO" sz="1600" dirty="0"/>
            <a:t>)</a:t>
          </a:r>
          <a:endParaRPr lang="en-GB" sz="1600" dirty="0"/>
        </a:p>
      </dgm:t>
    </dgm:pt>
    <dgm:pt modelId="{BB6931F5-2DFB-422B-9A33-6D24FBA23B4A}" type="parTrans" cxnId="{91E47A1F-6A26-44B2-8B59-0ECC76CC7002}">
      <dgm:prSet/>
      <dgm:spPr/>
      <dgm:t>
        <a:bodyPr/>
        <a:lstStyle/>
        <a:p>
          <a:endParaRPr lang="en-GB"/>
        </a:p>
      </dgm:t>
    </dgm:pt>
    <dgm:pt modelId="{9DE43058-F1B1-4A9F-8EBB-78933D445265}" type="sibTrans" cxnId="{91E47A1F-6A26-44B2-8B59-0ECC76CC7002}">
      <dgm:prSet/>
      <dgm:spPr/>
      <dgm:t>
        <a:bodyPr/>
        <a:lstStyle/>
        <a:p>
          <a:endParaRPr lang="en-GB"/>
        </a:p>
      </dgm:t>
    </dgm:pt>
    <dgm:pt modelId="{2E14D0C4-DECA-4541-BB4E-D3FE6C2515C7}">
      <dgm:prSet phldrT="[Tekst]" custT="1"/>
      <dgm:spPr/>
      <dgm:t>
        <a:bodyPr/>
        <a:lstStyle/>
        <a:p>
          <a:pPr>
            <a:lnSpc>
              <a:spcPct val="90000"/>
            </a:lnSpc>
            <a:spcAft>
              <a:spcPts val="600"/>
            </a:spcAft>
          </a:pPr>
          <a:r>
            <a:rPr lang="nb-NO" sz="2400" b="1" dirty="0" err="1"/>
            <a:t>Visualisation</a:t>
          </a:r>
          <a:endParaRPr lang="nb-NO" sz="2400" b="1" dirty="0"/>
        </a:p>
        <a:p>
          <a:pPr>
            <a:lnSpc>
              <a:spcPct val="90000"/>
            </a:lnSpc>
            <a:spcAft>
              <a:spcPct val="35000"/>
            </a:spcAft>
          </a:pPr>
          <a:r>
            <a:rPr lang="nb-NO" sz="1600" dirty="0"/>
            <a:t>(</a:t>
          </a:r>
          <a:r>
            <a:rPr lang="nb-NO" sz="1600" dirty="0" err="1"/>
            <a:t>Interpolated</a:t>
          </a:r>
          <a:r>
            <a:rPr lang="nb-NO" sz="1600" dirty="0"/>
            <a:t> </a:t>
          </a:r>
          <a:r>
            <a:rPr lang="nb-NO" sz="1600" dirty="0" err="1"/>
            <a:t>on</a:t>
          </a:r>
          <a:r>
            <a:rPr lang="nb-NO" sz="1600" dirty="0"/>
            <a:t> a uniform grid)</a:t>
          </a:r>
          <a:endParaRPr lang="en-GB" sz="1600" dirty="0"/>
        </a:p>
      </dgm:t>
    </dgm:pt>
    <dgm:pt modelId="{19C5A1F5-2998-4991-84BC-09763A245C6B}" type="parTrans" cxnId="{C885B8B7-6EA1-42A7-B655-5372EA40BDFE}">
      <dgm:prSet/>
      <dgm:spPr/>
      <dgm:t>
        <a:bodyPr/>
        <a:lstStyle/>
        <a:p>
          <a:endParaRPr lang="en-GB"/>
        </a:p>
      </dgm:t>
    </dgm:pt>
    <dgm:pt modelId="{28E6538F-ED58-48AE-9A4E-53BCE708F373}" type="sibTrans" cxnId="{C885B8B7-6EA1-42A7-B655-5372EA40BDFE}">
      <dgm:prSet/>
      <dgm:spPr/>
      <dgm:t>
        <a:bodyPr/>
        <a:lstStyle/>
        <a:p>
          <a:endParaRPr lang="en-GB"/>
        </a:p>
      </dgm:t>
    </dgm:pt>
    <dgm:pt modelId="{A19FF891-0851-4609-B995-C1282341A0EC}" type="pres">
      <dgm:prSet presAssocID="{7C53E949-4F95-4864-B808-6470031DC5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66AD5B-15A9-46A6-B220-328568DEC4B2}" type="pres">
      <dgm:prSet presAssocID="{D872EAD6-8103-4541-A040-F29C9BE32277}" presName="hierRoot1" presStyleCnt="0">
        <dgm:presLayoutVars>
          <dgm:hierBranch val="init"/>
        </dgm:presLayoutVars>
      </dgm:prSet>
      <dgm:spPr/>
    </dgm:pt>
    <dgm:pt modelId="{7DD5D8F0-03E4-4FEB-9700-75AE3D17BBEB}" type="pres">
      <dgm:prSet presAssocID="{D872EAD6-8103-4541-A040-F29C9BE32277}" presName="rootComposite1" presStyleCnt="0"/>
      <dgm:spPr/>
    </dgm:pt>
    <dgm:pt modelId="{CC9FBB48-B5A0-4D64-965B-84B9C5225612}" type="pres">
      <dgm:prSet presAssocID="{D872EAD6-8103-4541-A040-F29C9BE32277}" presName="rootText1" presStyleLbl="node0" presStyleIdx="0" presStyleCnt="1">
        <dgm:presLayoutVars>
          <dgm:chPref val="3"/>
        </dgm:presLayoutVars>
      </dgm:prSet>
      <dgm:spPr/>
    </dgm:pt>
    <dgm:pt modelId="{E5965BAC-2EAA-420E-AC18-2BEED7654B8F}" type="pres">
      <dgm:prSet presAssocID="{D872EAD6-8103-4541-A040-F29C9BE32277}" presName="rootConnector1" presStyleLbl="node1" presStyleIdx="0" presStyleCnt="0"/>
      <dgm:spPr/>
    </dgm:pt>
    <dgm:pt modelId="{C611C310-3472-4B67-B3C5-D253CF43C52E}" type="pres">
      <dgm:prSet presAssocID="{D872EAD6-8103-4541-A040-F29C9BE32277}" presName="hierChild2" presStyleCnt="0"/>
      <dgm:spPr/>
    </dgm:pt>
    <dgm:pt modelId="{ED0228C5-865D-48A3-81E9-126AE31446BF}" type="pres">
      <dgm:prSet presAssocID="{BB6931F5-2DFB-422B-9A33-6D24FBA23B4A}" presName="Name37" presStyleLbl="parChTrans1D2" presStyleIdx="0" presStyleCnt="2"/>
      <dgm:spPr/>
    </dgm:pt>
    <dgm:pt modelId="{D0871FE4-73C0-4CC6-9510-E0A0D978A5BD}" type="pres">
      <dgm:prSet presAssocID="{1145DD86-DCDB-4924-AD9F-88E00129B26F}" presName="hierRoot2" presStyleCnt="0">
        <dgm:presLayoutVars>
          <dgm:hierBranch val="init"/>
        </dgm:presLayoutVars>
      </dgm:prSet>
      <dgm:spPr/>
    </dgm:pt>
    <dgm:pt modelId="{1BAF5561-5CC5-42D0-B20E-2077238AF81D}" type="pres">
      <dgm:prSet presAssocID="{1145DD86-DCDB-4924-AD9F-88E00129B26F}" presName="rootComposite" presStyleCnt="0"/>
      <dgm:spPr/>
    </dgm:pt>
    <dgm:pt modelId="{9C14B97C-A916-4463-90CB-91414B089DDA}" type="pres">
      <dgm:prSet presAssocID="{1145DD86-DCDB-4924-AD9F-88E00129B26F}" presName="rootText" presStyleLbl="node2" presStyleIdx="0" presStyleCnt="2">
        <dgm:presLayoutVars>
          <dgm:chPref val="3"/>
        </dgm:presLayoutVars>
      </dgm:prSet>
      <dgm:spPr/>
    </dgm:pt>
    <dgm:pt modelId="{92E56CD0-3D96-460E-B48C-7F2770BF0F4E}" type="pres">
      <dgm:prSet presAssocID="{1145DD86-DCDB-4924-AD9F-88E00129B26F}" presName="rootConnector" presStyleLbl="node2" presStyleIdx="0" presStyleCnt="2"/>
      <dgm:spPr/>
    </dgm:pt>
    <dgm:pt modelId="{D0880A2B-8359-4108-AD3B-811901586E9F}" type="pres">
      <dgm:prSet presAssocID="{1145DD86-DCDB-4924-AD9F-88E00129B26F}" presName="hierChild4" presStyleCnt="0"/>
      <dgm:spPr/>
    </dgm:pt>
    <dgm:pt modelId="{11E512BE-376D-4DBC-B4F3-5B17280B7D50}" type="pres">
      <dgm:prSet presAssocID="{1145DD86-DCDB-4924-AD9F-88E00129B26F}" presName="hierChild5" presStyleCnt="0"/>
      <dgm:spPr/>
    </dgm:pt>
    <dgm:pt modelId="{CB83FDAF-342D-42C1-B47B-DAB7A83600F2}" type="pres">
      <dgm:prSet presAssocID="{19C5A1F5-2998-4991-84BC-09763A245C6B}" presName="Name37" presStyleLbl="parChTrans1D2" presStyleIdx="1" presStyleCnt="2"/>
      <dgm:spPr/>
    </dgm:pt>
    <dgm:pt modelId="{FE01816B-903E-4585-A4B6-C223760C27B2}" type="pres">
      <dgm:prSet presAssocID="{2E14D0C4-DECA-4541-BB4E-D3FE6C2515C7}" presName="hierRoot2" presStyleCnt="0">
        <dgm:presLayoutVars>
          <dgm:hierBranch val="init"/>
        </dgm:presLayoutVars>
      </dgm:prSet>
      <dgm:spPr/>
    </dgm:pt>
    <dgm:pt modelId="{20C044B1-5BB3-44E5-92F1-26779C5B52B3}" type="pres">
      <dgm:prSet presAssocID="{2E14D0C4-DECA-4541-BB4E-D3FE6C2515C7}" presName="rootComposite" presStyleCnt="0"/>
      <dgm:spPr/>
    </dgm:pt>
    <dgm:pt modelId="{A731666A-B63E-42A3-A13C-493F5AE0334F}" type="pres">
      <dgm:prSet presAssocID="{2E14D0C4-DECA-4541-BB4E-D3FE6C2515C7}" presName="rootText" presStyleLbl="node2" presStyleIdx="1" presStyleCnt="2" custScaleX="113484" custScaleY="103080">
        <dgm:presLayoutVars>
          <dgm:chPref val="3"/>
        </dgm:presLayoutVars>
      </dgm:prSet>
      <dgm:spPr/>
    </dgm:pt>
    <dgm:pt modelId="{C14A3890-F2D9-42F8-9D92-852C86F45E91}" type="pres">
      <dgm:prSet presAssocID="{2E14D0C4-DECA-4541-BB4E-D3FE6C2515C7}" presName="rootConnector" presStyleLbl="node2" presStyleIdx="1" presStyleCnt="2"/>
      <dgm:spPr/>
    </dgm:pt>
    <dgm:pt modelId="{7731CEF6-B8F2-47BB-9B6D-BB792D323F33}" type="pres">
      <dgm:prSet presAssocID="{2E14D0C4-DECA-4541-BB4E-D3FE6C2515C7}" presName="hierChild4" presStyleCnt="0"/>
      <dgm:spPr/>
    </dgm:pt>
    <dgm:pt modelId="{FB5F641F-6BAD-42FC-903A-440B428F6486}" type="pres">
      <dgm:prSet presAssocID="{2E14D0C4-DECA-4541-BB4E-D3FE6C2515C7}" presName="hierChild5" presStyleCnt="0"/>
      <dgm:spPr/>
    </dgm:pt>
    <dgm:pt modelId="{EDFB879C-71C5-4037-9472-C274BF1EEB60}" type="pres">
      <dgm:prSet presAssocID="{D872EAD6-8103-4541-A040-F29C9BE32277}" presName="hierChild3" presStyleCnt="0"/>
      <dgm:spPr/>
    </dgm:pt>
  </dgm:ptLst>
  <dgm:cxnLst>
    <dgm:cxn modelId="{C772B50C-ACCA-4450-A1AB-72219CDE8D98}" type="presOf" srcId="{D872EAD6-8103-4541-A040-F29C9BE32277}" destId="{CC9FBB48-B5A0-4D64-965B-84B9C5225612}" srcOrd="0" destOrd="0" presId="urn:microsoft.com/office/officeart/2005/8/layout/orgChart1"/>
    <dgm:cxn modelId="{7320C81B-55D8-4347-92B2-2F230395696A}" srcId="{7C53E949-4F95-4864-B808-6470031DC58B}" destId="{D872EAD6-8103-4541-A040-F29C9BE32277}" srcOrd="0" destOrd="0" parTransId="{3AACC61F-1862-43E4-B2C9-EABB595BAA21}" sibTransId="{CDAEF554-E3B0-4FDB-AB7A-A98EF095FCBB}"/>
    <dgm:cxn modelId="{91E47A1F-6A26-44B2-8B59-0ECC76CC7002}" srcId="{D872EAD6-8103-4541-A040-F29C9BE32277}" destId="{1145DD86-DCDB-4924-AD9F-88E00129B26F}" srcOrd="0" destOrd="0" parTransId="{BB6931F5-2DFB-422B-9A33-6D24FBA23B4A}" sibTransId="{9DE43058-F1B1-4A9F-8EBB-78933D445265}"/>
    <dgm:cxn modelId="{11ECF95B-C049-45B8-A303-19B1A071F3BF}" type="presOf" srcId="{2E14D0C4-DECA-4541-BB4E-D3FE6C2515C7}" destId="{C14A3890-F2D9-42F8-9D92-852C86F45E91}" srcOrd="1" destOrd="0" presId="urn:microsoft.com/office/officeart/2005/8/layout/orgChart1"/>
    <dgm:cxn modelId="{C0814B63-FC4B-4634-962B-0F5C5E594B11}" type="presOf" srcId="{BB6931F5-2DFB-422B-9A33-6D24FBA23B4A}" destId="{ED0228C5-865D-48A3-81E9-126AE31446BF}" srcOrd="0" destOrd="0" presId="urn:microsoft.com/office/officeart/2005/8/layout/orgChart1"/>
    <dgm:cxn modelId="{C5FB6549-D8F5-4634-A994-BF4C908D0872}" type="presOf" srcId="{19C5A1F5-2998-4991-84BC-09763A245C6B}" destId="{CB83FDAF-342D-42C1-B47B-DAB7A83600F2}" srcOrd="0" destOrd="0" presId="urn:microsoft.com/office/officeart/2005/8/layout/orgChart1"/>
    <dgm:cxn modelId="{1569D84C-E2E1-4091-AA5A-01503AB450A0}" type="presOf" srcId="{2E14D0C4-DECA-4541-BB4E-D3FE6C2515C7}" destId="{A731666A-B63E-42A3-A13C-493F5AE0334F}" srcOrd="0" destOrd="0" presId="urn:microsoft.com/office/officeart/2005/8/layout/orgChart1"/>
    <dgm:cxn modelId="{D2907EAA-3117-47C1-A360-649E19095245}" type="presOf" srcId="{1145DD86-DCDB-4924-AD9F-88E00129B26F}" destId="{9C14B97C-A916-4463-90CB-91414B089DDA}" srcOrd="0" destOrd="0" presId="urn:microsoft.com/office/officeart/2005/8/layout/orgChart1"/>
    <dgm:cxn modelId="{C885B8B7-6EA1-42A7-B655-5372EA40BDFE}" srcId="{D872EAD6-8103-4541-A040-F29C9BE32277}" destId="{2E14D0C4-DECA-4541-BB4E-D3FE6C2515C7}" srcOrd="1" destOrd="0" parTransId="{19C5A1F5-2998-4991-84BC-09763A245C6B}" sibTransId="{28E6538F-ED58-48AE-9A4E-53BCE708F373}"/>
    <dgm:cxn modelId="{0856D7CC-A0D4-4F85-BDAE-5F65ED086886}" type="presOf" srcId="{7C53E949-4F95-4864-B808-6470031DC58B}" destId="{A19FF891-0851-4609-B995-C1282341A0EC}" srcOrd="0" destOrd="0" presId="urn:microsoft.com/office/officeart/2005/8/layout/orgChart1"/>
    <dgm:cxn modelId="{2EBCB0E7-1903-44D1-A363-2EDAC68A5F0A}" type="presOf" srcId="{D872EAD6-8103-4541-A040-F29C9BE32277}" destId="{E5965BAC-2EAA-420E-AC18-2BEED7654B8F}" srcOrd="1" destOrd="0" presId="urn:microsoft.com/office/officeart/2005/8/layout/orgChart1"/>
    <dgm:cxn modelId="{955D62FA-985D-4742-B8C6-11B49B191982}" type="presOf" srcId="{1145DD86-DCDB-4924-AD9F-88E00129B26F}" destId="{92E56CD0-3D96-460E-B48C-7F2770BF0F4E}" srcOrd="1" destOrd="0" presId="urn:microsoft.com/office/officeart/2005/8/layout/orgChart1"/>
    <dgm:cxn modelId="{38ED3B1B-0D8A-4B27-BCAD-EF8E19ED90F8}" type="presParOf" srcId="{A19FF891-0851-4609-B995-C1282341A0EC}" destId="{D866AD5B-15A9-46A6-B220-328568DEC4B2}" srcOrd="0" destOrd="0" presId="urn:microsoft.com/office/officeart/2005/8/layout/orgChart1"/>
    <dgm:cxn modelId="{7C1EC24A-8B90-45BD-B6FF-673182AA9285}" type="presParOf" srcId="{D866AD5B-15A9-46A6-B220-328568DEC4B2}" destId="{7DD5D8F0-03E4-4FEB-9700-75AE3D17BBEB}" srcOrd="0" destOrd="0" presId="urn:microsoft.com/office/officeart/2005/8/layout/orgChart1"/>
    <dgm:cxn modelId="{96290AFF-00DD-4585-970C-A75A25F08E1F}" type="presParOf" srcId="{7DD5D8F0-03E4-4FEB-9700-75AE3D17BBEB}" destId="{CC9FBB48-B5A0-4D64-965B-84B9C5225612}" srcOrd="0" destOrd="0" presId="urn:microsoft.com/office/officeart/2005/8/layout/orgChart1"/>
    <dgm:cxn modelId="{3B87ED2C-AFF9-4A49-9F36-DFAB3620CA8B}" type="presParOf" srcId="{7DD5D8F0-03E4-4FEB-9700-75AE3D17BBEB}" destId="{E5965BAC-2EAA-420E-AC18-2BEED7654B8F}" srcOrd="1" destOrd="0" presId="urn:microsoft.com/office/officeart/2005/8/layout/orgChart1"/>
    <dgm:cxn modelId="{6DBADC1C-82BE-4E88-A318-3B45F4CD6849}" type="presParOf" srcId="{D866AD5B-15A9-46A6-B220-328568DEC4B2}" destId="{C611C310-3472-4B67-B3C5-D253CF43C52E}" srcOrd="1" destOrd="0" presId="urn:microsoft.com/office/officeart/2005/8/layout/orgChart1"/>
    <dgm:cxn modelId="{2F784B6A-2299-4824-971D-8930FA51142B}" type="presParOf" srcId="{C611C310-3472-4B67-B3C5-D253CF43C52E}" destId="{ED0228C5-865D-48A3-81E9-126AE31446BF}" srcOrd="0" destOrd="0" presId="urn:microsoft.com/office/officeart/2005/8/layout/orgChart1"/>
    <dgm:cxn modelId="{A1054A97-CC88-4BFB-B6AA-BB896135F34B}" type="presParOf" srcId="{C611C310-3472-4B67-B3C5-D253CF43C52E}" destId="{D0871FE4-73C0-4CC6-9510-E0A0D978A5BD}" srcOrd="1" destOrd="0" presId="urn:microsoft.com/office/officeart/2005/8/layout/orgChart1"/>
    <dgm:cxn modelId="{8C5B3CFD-14E3-49CB-8BF3-C87EF17CB79B}" type="presParOf" srcId="{D0871FE4-73C0-4CC6-9510-E0A0D978A5BD}" destId="{1BAF5561-5CC5-42D0-B20E-2077238AF81D}" srcOrd="0" destOrd="0" presId="urn:microsoft.com/office/officeart/2005/8/layout/orgChart1"/>
    <dgm:cxn modelId="{4718E34B-5F73-4D45-B041-023C21305EEF}" type="presParOf" srcId="{1BAF5561-5CC5-42D0-B20E-2077238AF81D}" destId="{9C14B97C-A916-4463-90CB-91414B089DDA}" srcOrd="0" destOrd="0" presId="urn:microsoft.com/office/officeart/2005/8/layout/orgChart1"/>
    <dgm:cxn modelId="{9A5EB4AD-DAFE-4CD5-B57B-279D42775988}" type="presParOf" srcId="{1BAF5561-5CC5-42D0-B20E-2077238AF81D}" destId="{92E56CD0-3D96-460E-B48C-7F2770BF0F4E}" srcOrd="1" destOrd="0" presId="urn:microsoft.com/office/officeart/2005/8/layout/orgChart1"/>
    <dgm:cxn modelId="{E432BEDA-8C4B-42FF-BD86-7F50A2F19A1C}" type="presParOf" srcId="{D0871FE4-73C0-4CC6-9510-E0A0D978A5BD}" destId="{D0880A2B-8359-4108-AD3B-811901586E9F}" srcOrd="1" destOrd="0" presId="urn:microsoft.com/office/officeart/2005/8/layout/orgChart1"/>
    <dgm:cxn modelId="{5C14FF01-A882-4529-BD5C-0C7F3C62FF6D}" type="presParOf" srcId="{D0871FE4-73C0-4CC6-9510-E0A0D978A5BD}" destId="{11E512BE-376D-4DBC-B4F3-5B17280B7D50}" srcOrd="2" destOrd="0" presId="urn:microsoft.com/office/officeart/2005/8/layout/orgChart1"/>
    <dgm:cxn modelId="{C91EE7BC-69D6-4BB7-BD75-ACAAFD0D12A9}" type="presParOf" srcId="{C611C310-3472-4B67-B3C5-D253CF43C52E}" destId="{CB83FDAF-342D-42C1-B47B-DAB7A83600F2}" srcOrd="2" destOrd="0" presId="urn:microsoft.com/office/officeart/2005/8/layout/orgChart1"/>
    <dgm:cxn modelId="{AF61509F-FB01-400D-9E30-945A90DD0905}" type="presParOf" srcId="{C611C310-3472-4B67-B3C5-D253CF43C52E}" destId="{FE01816B-903E-4585-A4B6-C223760C27B2}" srcOrd="3" destOrd="0" presId="urn:microsoft.com/office/officeart/2005/8/layout/orgChart1"/>
    <dgm:cxn modelId="{D6FF1C5F-CF1D-4923-BA0C-FA9344DF1175}" type="presParOf" srcId="{FE01816B-903E-4585-A4B6-C223760C27B2}" destId="{20C044B1-5BB3-44E5-92F1-26779C5B52B3}" srcOrd="0" destOrd="0" presId="urn:microsoft.com/office/officeart/2005/8/layout/orgChart1"/>
    <dgm:cxn modelId="{321DC8C4-B0B2-429D-A4EC-A4ACF3BED299}" type="presParOf" srcId="{20C044B1-5BB3-44E5-92F1-26779C5B52B3}" destId="{A731666A-B63E-42A3-A13C-493F5AE0334F}" srcOrd="0" destOrd="0" presId="urn:microsoft.com/office/officeart/2005/8/layout/orgChart1"/>
    <dgm:cxn modelId="{42E24AF7-537D-4B53-B43F-6D642B3083EB}" type="presParOf" srcId="{20C044B1-5BB3-44E5-92F1-26779C5B52B3}" destId="{C14A3890-F2D9-42F8-9D92-852C86F45E91}" srcOrd="1" destOrd="0" presId="urn:microsoft.com/office/officeart/2005/8/layout/orgChart1"/>
    <dgm:cxn modelId="{84AF45B4-F05F-45D5-9604-19BB1A3C7766}" type="presParOf" srcId="{FE01816B-903E-4585-A4B6-C223760C27B2}" destId="{7731CEF6-B8F2-47BB-9B6D-BB792D323F33}" srcOrd="1" destOrd="0" presId="urn:microsoft.com/office/officeart/2005/8/layout/orgChart1"/>
    <dgm:cxn modelId="{5E0AA162-39E4-4D29-8E57-A3CC2C967460}" type="presParOf" srcId="{FE01816B-903E-4585-A4B6-C223760C27B2}" destId="{FB5F641F-6BAD-42FC-903A-440B428F6486}" srcOrd="2" destOrd="0" presId="urn:microsoft.com/office/officeart/2005/8/layout/orgChart1"/>
    <dgm:cxn modelId="{5860E7AC-A260-42F6-B5C3-EA52044D4B21}" type="presParOf" srcId="{D866AD5B-15A9-46A6-B220-328568DEC4B2}" destId="{EDFB879C-71C5-4037-9472-C274BF1EEB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20AC5-6967-4320-BAB5-9C8EFF692A68}">
      <dsp:nvSpPr>
        <dsp:cNvPr id="0" name=""/>
        <dsp:cNvSpPr/>
      </dsp:nvSpPr>
      <dsp:spPr>
        <a:xfrm>
          <a:off x="8453932" y="2819587"/>
          <a:ext cx="244288" cy="1070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215"/>
              </a:lnTo>
              <a:lnTo>
                <a:pt x="244288" y="107021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E66A3C-4F91-473F-8E68-6B41FC9070C4}">
      <dsp:nvSpPr>
        <dsp:cNvPr id="0" name=""/>
        <dsp:cNvSpPr/>
      </dsp:nvSpPr>
      <dsp:spPr>
        <a:xfrm>
          <a:off x="8209644" y="2819587"/>
          <a:ext cx="244288" cy="1070215"/>
        </a:xfrm>
        <a:custGeom>
          <a:avLst/>
          <a:gdLst/>
          <a:ahLst/>
          <a:cxnLst/>
          <a:rect l="0" t="0" r="0" b="0"/>
          <a:pathLst>
            <a:path>
              <a:moveTo>
                <a:pt x="244288" y="0"/>
              </a:moveTo>
              <a:lnTo>
                <a:pt x="244288" y="1070215"/>
              </a:lnTo>
              <a:lnTo>
                <a:pt x="0" y="107021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ADD59-CFB2-4C7F-8C0F-2EBC762B56E4}">
      <dsp:nvSpPr>
        <dsp:cNvPr id="0" name=""/>
        <dsp:cNvSpPr/>
      </dsp:nvSpPr>
      <dsp:spPr>
        <a:xfrm>
          <a:off x="5638800" y="1167732"/>
          <a:ext cx="1651854" cy="1070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215"/>
              </a:lnTo>
              <a:lnTo>
                <a:pt x="1651854" y="10702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F3CD4E-1798-4779-81A3-63C22348E530}">
      <dsp:nvSpPr>
        <dsp:cNvPr id="0" name=""/>
        <dsp:cNvSpPr/>
      </dsp:nvSpPr>
      <dsp:spPr>
        <a:xfrm>
          <a:off x="2579379" y="4471441"/>
          <a:ext cx="244288" cy="1070215"/>
        </a:xfrm>
        <a:custGeom>
          <a:avLst/>
          <a:gdLst/>
          <a:ahLst/>
          <a:cxnLst/>
          <a:rect l="0" t="0" r="0" b="0"/>
          <a:pathLst>
            <a:path>
              <a:moveTo>
                <a:pt x="244288" y="0"/>
              </a:moveTo>
              <a:lnTo>
                <a:pt x="244288" y="1070215"/>
              </a:lnTo>
              <a:lnTo>
                <a:pt x="0" y="107021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63D598-3151-491E-A94C-FA24FBD93E89}">
      <dsp:nvSpPr>
        <dsp:cNvPr id="0" name=""/>
        <dsp:cNvSpPr/>
      </dsp:nvSpPr>
      <dsp:spPr>
        <a:xfrm>
          <a:off x="3986945" y="2819587"/>
          <a:ext cx="244288" cy="1070215"/>
        </a:xfrm>
        <a:custGeom>
          <a:avLst/>
          <a:gdLst/>
          <a:ahLst/>
          <a:cxnLst/>
          <a:rect l="0" t="0" r="0" b="0"/>
          <a:pathLst>
            <a:path>
              <a:moveTo>
                <a:pt x="244288" y="0"/>
              </a:moveTo>
              <a:lnTo>
                <a:pt x="244288" y="1070215"/>
              </a:lnTo>
              <a:lnTo>
                <a:pt x="0" y="107021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BD928-5519-4121-AF59-FA9BACDA84F2}">
      <dsp:nvSpPr>
        <dsp:cNvPr id="0" name=""/>
        <dsp:cNvSpPr/>
      </dsp:nvSpPr>
      <dsp:spPr>
        <a:xfrm>
          <a:off x="5394511" y="1167732"/>
          <a:ext cx="244288" cy="1070215"/>
        </a:xfrm>
        <a:custGeom>
          <a:avLst/>
          <a:gdLst/>
          <a:ahLst/>
          <a:cxnLst/>
          <a:rect l="0" t="0" r="0" b="0"/>
          <a:pathLst>
            <a:path>
              <a:moveTo>
                <a:pt x="244288" y="0"/>
              </a:moveTo>
              <a:lnTo>
                <a:pt x="244288" y="1070215"/>
              </a:lnTo>
              <a:lnTo>
                <a:pt x="0" y="107021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A90A1-915A-402B-B1CC-59261AF8B43A}">
      <dsp:nvSpPr>
        <dsp:cNvPr id="0" name=""/>
        <dsp:cNvSpPr/>
      </dsp:nvSpPr>
      <dsp:spPr>
        <a:xfrm>
          <a:off x="4475522" y="4454"/>
          <a:ext cx="2326555" cy="1163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1" kern="1200"/>
            <a:t>Summer Project</a:t>
          </a:r>
          <a:endParaRPr lang="en-GB" sz="2000" b="1" kern="1200" dirty="0"/>
        </a:p>
      </dsp:txBody>
      <dsp:txXfrm>
        <a:off x="4475522" y="4454"/>
        <a:ext cx="2326555" cy="1163277"/>
      </dsp:txXfrm>
    </dsp:sp>
    <dsp:sp modelId="{D782AB65-AB15-4430-A38D-EA8C4BD83625}">
      <dsp:nvSpPr>
        <dsp:cNvPr id="0" name=""/>
        <dsp:cNvSpPr/>
      </dsp:nvSpPr>
      <dsp:spPr>
        <a:xfrm>
          <a:off x="3067955" y="1656309"/>
          <a:ext cx="2326555" cy="1163277"/>
        </a:xfrm>
        <a:prstGeom prst="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Data processing/management</a:t>
          </a:r>
        </a:p>
      </dsp:txBody>
      <dsp:txXfrm>
        <a:off x="3067955" y="1656309"/>
        <a:ext cx="2326555" cy="1163277"/>
      </dsp:txXfrm>
    </dsp:sp>
    <dsp:sp modelId="{8D924D15-50E1-41AD-A6F1-A956BD323399}">
      <dsp:nvSpPr>
        <dsp:cNvPr id="0" name=""/>
        <dsp:cNvSpPr/>
      </dsp:nvSpPr>
      <dsp:spPr>
        <a:xfrm>
          <a:off x="1660389" y="3308163"/>
          <a:ext cx="2326555" cy="1163277"/>
        </a:xfrm>
        <a:prstGeom prst="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Nice way to access and interact with the data</a:t>
          </a:r>
        </a:p>
      </dsp:txBody>
      <dsp:txXfrm>
        <a:off x="1660389" y="3308163"/>
        <a:ext cx="2326555" cy="1163277"/>
      </dsp:txXfrm>
    </dsp:sp>
    <dsp:sp modelId="{146D37E4-114D-4ECA-AFF2-D8A0A5A6C7C5}">
      <dsp:nvSpPr>
        <dsp:cNvPr id="0" name=""/>
        <dsp:cNvSpPr/>
      </dsp:nvSpPr>
      <dsp:spPr>
        <a:xfrm>
          <a:off x="252823" y="4960018"/>
          <a:ext cx="2326555" cy="1163277"/>
        </a:xfrm>
        <a:prstGeom prst="rect">
          <a:avLst/>
        </a:prstGeom>
        <a:solidFill>
          <a:srgbClr val="0720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Digital Ocean Lab</a:t>
          </a:r>
        </a:p>
      </dsp:txBody>
      <dsp:txXfrm>
        <a:off x="252823" y="4960018"/>
        <a:ext cx="2326555" cy="1163277"/>
      </dsp:txXfrm>
    </dsp:sp>
    <dsp:sp modelId="{46C711D5-59BE-4BF4-9AB7-0519EABB9A06}">
      <dsp:nvSpPr>
        <dsp:cNvPr id="0" name=""/>
        <dsp:cNvSpPr/>
      </dsp:nvSpPr>
      <dsp:spPr>
        <a:xfrm>
          <a:off x="7290654" y="1656309"/>
          <a:ext cx="2326555" cy="1163277"/>
        </a:xfrm>
        <a:prstGeom prst="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 err="1"/>
            <a:t>Visualisation</a:t>
          </a:r>
          <a:endParaRPr lang="en-GB" sz="1600" kern="1200" dirty="0"/>
        </a:p>
      </dsp:txBody>
      <dsp:txXfrm>
        <a:off x="7290654" y="1656309"/>
        <a:ext cx="2326555" cy="1163277"/>
      </dsp:txXfrm>
    </dsp:sp>
    <dsp:sp modelId="{DFE757BB-A015-48AB-97D6-8DA73E5E152D}">
      <dsp:nvSpPr>
        <dsp:cNvPr id="0" name=""/>
        <dsp:cNvSpPr/>
      </dsp:nvSpPr>
      <dsp:spPr>
        <a:xfrm>
          <a:off x="5883088" y="3308163"/>
          <a:ext cx="2326555" cy="1163277"/>
        </a:xfrm>
        <a:prstGeom prst="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 err="1"/>
            <a:t>Matplotlib</a:t>
          </a:r>
          <a:endParaRPr lang="en-GB" sz="1600" kern="1200" dirty="0"/>
        </a:p>
      </dsp:txBody>
      <dsp:txXfrm>
        <a:off x="5883088" y="3308163"/>
        <a:ext cx="2326555" cy="1163277"/>
      </dsp:txXfrm>
    </dsp:sp>
    <dsp:sp modelId="{9B162FBE-2A3D-4FF1-9A6C-45ED24A6AC1D}">
      <dsp:nvSpPr>
        <dsp:cNvPr id="0" name=""/>
        <dsp:cNvSpPr/>
      </dsp:nvSpPr>
      <dsp:spPr>
        <a:xfrm>
          <a:off x="8698220" y="3308163"/>
          <a:ext cx="2326555" cy="1163277"/>
        </a:xfrm>
        <a:prstGeom prst="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 err="1"/>
            <a:t>ParaView</a:t>
          </a:r>
          <a:endParaRPr lang="en-GB" sz="1600" kern="1200" dirty="0"/>
        </a:p>
      </dsp:txBody>
      <dsp:txXfrm>
        <a:off x="8698220" y="3308163"/>
        <a:ext cx="2326555" cy="1163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3FDAF-342D-42C1-B47B-DAB7A83600F2}">
      <dsp:nvSpPr>
        <dsp:cNvPr id="0" name=""/>
        <dsp:cNvSpPr/>
      </dsp:nvSpPr>
      <dsp:spPr>
        <a:xfrm>
          <a:off x="2241550" y="1354182"/>
          <a:ext cx="1155498" cy="40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41"/>
              </a:lnTo>
              <a:lnTo>
                <a:pt x="1155498" y="200541"/>
              </a:lnTo>
              <a:lnTo>
                <a:pt x="1155498" y="40108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228C5-865D-48A3-81E9-126AE31446BF}">
      <dsp:nvSpPr>
        <dsp:cNvPr id="0" name=""/>
        <dsp:cNvSpPr/>
      </dsp:nvSpPr>
      <dsp:spPr>
        <a:xfrm>
          <a:off x="957285" y="1354182"/>
          <a:ext cx="1284264" cy="401082"/>
        </a:xfrm>
        <a:custGeom>
          <a:avLst/>
          <a:gdLst/>
          <a:ahLst/>
          <a:cxnLst/>
          <a:rect l="0" t="0" r="0" b="0"/>
          <a:pathLst>
            <a:path>
              <a:moveTo>
                <a:pt x="1284264" y="0"/>
              </a:moveTo>
              <a:lnTo>
                <a:pt x="1284264" y="200541"/>
              </a:lnTo>
              <a:lnTo>
                <a:pt x="0" y="200541"/>
              </a:lnTo>
              <a:lnTo>
                <a:pt x="0" y="40108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FBB48-B5A0-4D64-965B-84B9C5225612}">
      <dsp:nvSpPr>
        <dsp:cNvPr id="0" name=""/>
        <dsp:cNvSpPr/>
      </dsp:nvSpPr>
      <dsp:spPr>
        <a:xfrm>
          <a:off x="1286592" y="399225"/>
          <a:ext cx="1909914" cy="9549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200" b="1" kern="1200" dirty="0"/>
            <a:t>Data</a:t>
          </a:r>
          <a:endParaRPr lang="en-GB" sz="3200" b="1" kern="1200" dirty="0"/>
        </a:p>
      </dsp:txBody>
      <dsp:txXfrm>
        <a:off x="1286592" y="399225"/>
        <a:ext cx="1909914" cy="954957"/>
      </dsp:txXfrm>
    </dsp:sp>
    <dsp:sp modelId="{9C14B97C-A916-4463-90CB-91414B089DDA}">
      <dsp:nvSpPr>
        <dsp:cNvPr id="0" name=""/>
        <dsp:cNvSpPr/>
      </dsp:nvSpPr>
      <dsp:spPr>
        <a:xfrm>
          <a:off x="2328" y="1755264"/>
          <a:ext cx="1909914" cy="9549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nb-NO" sz="2400" b="1" kern="1200" dirty="0"/>
            <a:t>Digital Lab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/>
            <a:t>(</a:t>
          </a:r>
          <a:r>
            <a:rPr lang="nb-NO" sz="1600" kern="1200" dirty="0" err="1"/>
            <a:t>Raw</a:t>
          </a:r>
          <a:r>
            <a:rPr lang="nb-NO" sz="1600" kern="1200" dirty="0"/>
            <a:t>)</a:t>
          </a:r>
          <a:endParaRPr lang="en-GB" sz="1600" kern="1200" dirty="0"/>
        </a:p>
      </dsp:txBody>
      <dsp:txXfrm>
        <a:off x="2328" y="1755264"/>
        <a:ext cx="1909914" cy="954957"/>
      </dsp:txXfrm>
    </dsp:sp>
    <dsp:sp modelId="{A731666A-B63E-42A3-A13C-493F5AE0334F}">
      <dsp:nvSpPr>
        <dsp:cNvPr id="0" name=""/>
        <dsp:cNvSpPr/>
      </dsp:nvSpPr>
      <dsp:spPr>
        <a:xfrm>
          <a:off x="2313324" y="1755264"/>
          <a:ext cx="2167447" cy="984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nb-NO" sz="2400" b="1" kern="1200" dirty="0" err="1"/>
            <a:t>Visualisation</a:t>
          </a:r>
          <a:endParaRPr lang="nb-NO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/>
            <a:t>(</a:t>
          </a:r>
          <a:r>
            <a:rPr lang="nb-NO" sz="1600" kern="1200" dirty="0" err="1"/>
            <a:t>Interpolated</a:t>
          </a:r>
          <a:r>
            <a:rPr lang="nb-NO" sz="1600" kern="1200" dirty="0"/>
            <a:t> </a:t>
          </a:r>
          <a:r>
            <a:rPr lang="nb-NO" sz="1600" kern="1200" dirty="0" err="1"/>
            <a:t>on</a:t>
          </a:r>
          <a:r>
            <a:rPr lang="nb-NO" sz="1600" kern="1200" dirty="0"/>
            <a:t> a uniform grid)</a:t>
          </a:r>
          <a:endParaRPr lang="en-GB" sz="1600" kern="1200" dirty="0"/>
        </a:p>
      </dsp:txBody>
      <dsp:txXfrm>
        <a:off x="2313324" y="1755264"/>
        <a:ext cx="2167447" cy="9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383283-383D-615E-5A3C-63D1257AC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83C6203-E9EB-A25B-18F0-580CA4C70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B41408-BB8D-9391-247B-22F01DBE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7651408-E03E-C24C-819B-2DDD0C33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83E18C6-5B00-DA4E-72E9-07C30E76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08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48C11F-242F-E423-0708-9A65AE5F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3E6A1DDA-3B68-D539-1119-694B33C92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79F0A20-48CF-341D-D3A9-D8B78D56A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C94E3E-E813-93A7-37BC-3F15F560E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49425EC-4723-0809-DD69-41A812B4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44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283C51B4-C661-D9A8-2241-0FB6E1655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83AE216-A5B8-8FD2-4F3F-FA779B0FA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ECCEE64-D5D7-EE3A-10BA-E526686F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D15B05-A033-3C3E-7BA9-35DC0B664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586EA2E-C051-2B8C-1B02-2A899D62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1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B66D31-6C2F-A9E2-97A4-04996D03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39F002C-4389-3667-0FCE-9C40AEDA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A0C1467-E857-DE46-D8F0-11CC81636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8A4A9BD-C384-5D53-A7EA-95B27BED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2E624A2-0443-0BE3-B233-CC10D454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53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198A4E2-7E8C-2CE7-7C13-BB633195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D768C2-25FE-605A-37DE-31B5661E5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D109577-1F22-B240-FC0E-C005AD63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B4507CE-D058-F1BC-61CB-94A6A083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336DDDA-AC69-F148-BCB6-001C2A13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27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1C723FD-2D3E-2839-D5FF-7DFBD2F7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F08BD82-96B9-9327-5F69-2B642723B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CA0F901-87BB-FE30-FA77-E991BE9E3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43D5360-142C-A5D1-F8AC-F95B2D36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66225D1-734A-457D-DB19-D3E13476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50F4B04-23EF-BA92-55B9-E996183B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715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DD86CEF-E78E-9343-3082-F92F1FAE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8B8A371-4D34-2EB5-E4CF-8510CB149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F7C73DE-0FBC-9219-B70E-80C9571A3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8FE9858-0DE9-78EA-E550-3EC9207C3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0740A414-5E31-7B76-6E62-CD8D84346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39346EA3-4E9E-8AB2-00C7-A46D76A33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87CFF19-95EB-0943-4123-25046F64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DEEA00D-83AB-B1B8-E956-E853007F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21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BE8AFC-7DDC-E8B1-3363-F93B5029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921F71C-792F-E77D-817F-46C1A9B8A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1DC130B-57D2-67BB-A7E2-7E7B03065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3564035-8BA4-3B8A-6C9C-C62A3C1C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633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D17BEC0-DBCB-BC59-6DD7-AD0DE1F8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ABB54727-AEAA-1F19-D81F-9DF7C333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CB584A9-269F-E0D3-6AFC-3CFA5011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62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1B3C8B4-1E70-E28A-0C61-7C8968FF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1AD037E-67E1-F23C-A499-F6517FAA3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946F3A7-8A94-1AD3-B789-C9893A6A6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32FE518-1BDD-1DF6-ED51-6D726B11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8A046A9-CC34-1058-6A63-889C26FD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DBE84A9-2593-8ED3-D79A-12DF08F2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1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32E8DA-ADB3-FCFF-00C8-0B3C1287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B7BBB377-27F2-F77E-CB7E-B4FFCFC42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C2C89DB-9756-07E0-9E0E-29761B2BA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EC227A1-E9DF-900C-E88C-37BA670EF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4E6C420-3D34-41CC-C1C6-3CE36876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F784DF0-D9A1-2067-EF20-8447EA4F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6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CBE52097-723E-EED4-1E71-1BD51E66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562E485-EDC3-0909-A040-D668BDF9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ABB24E4-4249-1431-05BD-CCABF3553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2FA2BE-A29F-4CE0-951B-151C6CAD0134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FA59809-E8F0-1C47-1F00-DA7434A9F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2E8B343-97A3-18B5-BD55-A6E9EFFE7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1E62D-0A91-4222-85B9-CE433CB25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83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194E90A-FB59-890B-8BA4-E01C22D2E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nb-NO" sz="3200" dirty="0" err="1">
                <a:solidFill>
                  <a:srgbClr val="595959"/>
                </a:solidFill>
              </a:rPr>
              <a:t>SmartAUV</a:t>
            </a:r>
            <a:r>
              <a:rPr lang="nb-NO" sz="3200" dirty="0">
                <a:solidFill>
                  <a:srgbClr val="595959"/>
                </a:solidFill>
              </a:rPr>
              <a:t> Summer Project 2024</a:t>
            </a:r>
            <a:endParaRPr lang="en-GB" sz="3200" dirty="0">
              <a:solidFill>
                <a:srgbClr val="595959"/>
              </a:solidFill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05CCCAB-A674-6408-F881-8419A6FC3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296625"/>
            <a:ext cx="6096000" cy="830134"/>
          </a:xfrm>
        </p:spPr>
        <p:txBody>
          <a:bodyPr anchor="t">
            <a:normAutofit fontScale="25000" lnSpcReduction="20000"/>
          </a:bodyPr>
          <a:lstStyle/>
          <a:p>
            <a:r>
              <a:rPr lang="nb-NO" sz="400" dirty="0">
                <a:solidFill>
                  <a:srgbClr val="595959"/>
                </a:solidFill>
              </a:rPr>
              <a:t>2024</a:t>
            </a:r>
          </a:p>
          <a:p>
            <a:r>
              <a:rPr lang="nb-NO" sz="8000" dirty="0">
                <a:solidFill>
                  <a:srgbClr val="595959"/>
                </a:solidFill>
              </a:rPr>
              <a:t>Jouval Somer</a:t>
            </a:r>
          </a:p>
          <a:p>
            <a:endParaRPr lang="nb-NO" sz="8000" dirty="0">
              <a:solidFill>
                <a:srgbClr val="595959"/>
              </a:solidFill>
            </a:endParaRPr>
          </a:p>
          <a:p>
            <a:endParaRPr lang="nb-NO" sz="8000" dirty="0">
              <a:solidFill>
                <a:srgbClr val="595959"/>
              </a:solidFill>
            </a:endParaRPr>
          </a:p>
          <a:p>
            <a:endParaRPr lang="nb-NO" sz="8000" dirty="0">
              <a:solidFill>
                <a:srgbClr val="595959"/>
              </a:solidFill>
            </a:endParaRPr>
          </a:p>
          <a:p>
            <a:r>
              <a:rPr lang="nb-NO" sz="8000" dirty="0">
                <a:solidFill>
                  <a:srgbClr val="595959"/>
                </a:solidFill>
              </a:rPr>
              <a:t>Supervisors:</a:t>
            </a:r>
          </a:p>
          <a:p>
            <a:r>
              <a:rPr lang="en-GB" sz="8000" b="0" i="0" dirty="0">
                <a:solidFill>
                  <a:srgbClr val="595959"/>
                </a:solidFill>
                <a:effectLst/>
                <a:highlight>
                  <a:srgbClr val="FFFFFF"/>
                </a:highlight>
              </a:rPr>
              <a:t>Ivar-Kristian </a:t>
            </a:r>
            <a:r>
              <a:rPr lang="en-GB" sz="8000" b="0" i="0" dirty="0" err="1">
                <a:solidFill>
                  <a:srgbClr val="595959"/>
                </a:solidFill>
                <a:effectLst/>
                <a:highlight>
                  <a:srgbClr val="FFFFFF"/>
                </a:highlight>
              </a:rPr>
              <a:t>Waarum</a:t>
            </a:r>
            <a:r>
              <a:rPr lang="en-GB" sz="8000" b="0" i="0" dirty="0">
                <a:solidFill>
                  <a:srgbClr val="595959"/>
                </a:solidFill>
                <a:effectLst/>
                <a:highlight>
                  <a:srgbClr val="FFFFFF"/>
                </a:highlight>
              </a:rPr>
              <a:t> &amp; </a:t>
            </a:r>
            <a:r>
              <a:rPr lang="nb-NO" sz="8000" dirty="0">
                <a:solidFill>
                  <a:srgbClr val="595959"/>
                </a:solidFill>
              </a:rPr>
              <a:t> Kai Olav Ellefsen</a:t>
            </a:r>
            <a:endParaRPr lang="en-GB" sz="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8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749A0B4-5C74-A288-879A-5E2CC90E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CEA62B32-245C-D57B-B360-E539871E9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lassholder for innhold 8" descr="Et bilde som inneholder tekst, sketch, diagram, tegning&#10;&#10;Automatisk generert beskrivelse">
            <a:extLst>
              <a:ext uri="{FF2B5EF4-FFF2-40B4-BE49-F238E27FC236}">
                <a16:creationId xmlns:a16="http://schemas.microsoft.com/office/drawing/2014/main" id="{0316F4D3-BB96-0AAB-E9EE-16E9BC414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2" y="-498022"/>
            <a:ext cx="8715376" cy="74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6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155C39-F7AB-1B92-44B0-6C80428B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8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/>
              <a:t>AUV Lawnmower-Path Visualization for different bar width and min. turn radius</a:t>
            </a:r>
          </a:p>
        </p:txBody>
      </p:sp>
      <p:pic>
        <p:nvPicPr>
          <p:cNvPr id="23" name="Plassholder for innhold 22" descr="Et bilde som inneholder tekst, skjermbilde, Plottdiagram, diagram&#10;&#10;Automatisk generert beskrivelse">
            <a:extLst>
              <a:ext uri="{FF2B5EF4-FFF2-40B4-BE49-F238E27FC236}">
                <a16:creationId xmlns:a16="http://schemas.microsoft.com/office/drawing/2014/main" id="{3CDCB9C9-E872-B941-A444-1FEC52747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096000" cy="4876800"/>
          </a:xfrm>
        </p:spPr>
      </p:pic>
      <p:sp>
        <p:nvSpPr>
          <p:cNvPr id="24" name="TekstSylinder 23">
            <a:extLst>
              <a:ext uri="{FF2B5EF4-FFF2-40B4-BE49-F238E27FC236}">
                <a16:creationId xmlns:a16="http://schemas.microsoft.com/office/drawing/2014/main" id="{C7BE10DC-6FDE-5E29-73BC-6E85290B0E54}"/>
              </a:ext>
            </a:extLst>
          </p:cNvPr>
          <p:cNvSpPr txBox="1"/>
          <p:nvPr/>
        </p:nvSpPr>
        <p:spPr>
          <a:xfrm>
            <a:off x="600075" y="1334869"/>
            <a:ext cx="3728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Distance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parallel</a:t>
            </a:r>
            <a:r>
              <a:rPr lang="nb-NO" dirty="0"/>
              <a:t> bars = 20</a:t>
            </a:r>
          </a:p>
          <a:p>
            <a:r>
              <a:rPr lang="nb-NO" dirty="0"/>
              <a:t>Minimum turn radius = 5</a:t>
            </a:r>
            <a:endParaRPr lang="en-GB" dirty="0"/>
          </a:p>
        </p:txBody>
      </p:sp>
      <p:pic>
        <p:nvPicPr>
          <p:cNvPr id="26" name="Bilde 25" descr="Et bilde som inneholder tekst, skjermbilde, Plottdiagram, diagram&#10;&#10;Automatisk generert beskrivelse">
            <a:extLst>
              <a:ext uri="{FF2B5EF4-FFF2-40B4-BE49-F238E27FC236}">
                <a16:creationId xmlns:a16="http://schemas.microsoft.com/office/drawing/2014/main" id="{824655DF-8714-7B22-10D2-78B4939B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1200"/>
            <a:ext cx="6096000" cy="4876800"/>
          </a:xfrm>
          <a:prstGeom prst="rect">
            <a:avLst/>
          </a:prstGeom>
        </p:spPr>
      </p:pic>
      <p:sp>
        <p:nvSpPr>
          <p:cNvPr id="27" name="TekstSylinder 26">
            <a:extLst>
              <a:ext uri="{FF2B5EF4-FFF2-40B4-BE49-F238E27FC236}">
                <a16:creationId xmlns:a16="http://schemas.microsoft.com/office/drawing/2014/main" id="{A38AB309-8125-E37F-34C5-A9F9D0BA209D}"/>
              </a:ext>
            </a:extLst>
          </p:cNvPr>
          <p:cNvSpPr txBox="1"/>
          <p:nvPr/>
        </p:nvSpPr>
        <p:spPr>
          <a:xfrm>
            <a:off x="6972300" y="1334869"/>
            <a:ext cx="3728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Distance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parallel</a:t>
            </a:r>
            <a:r>
              <a:rPr lang="nb-NO" dirty="0"/>
              <a:t> bars = 20</a:t>
            </a:r>
          </a:p>
          <a:p>
            <a:r>
              <a:rPr lang="nb-NO" dirty="0"/>
              <a:t>Minimum turn radius = 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66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6318F73-996D-B86E-C340-BACA198C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" name="Bilde 21" descr="Et bilde som inneholder tekst, diagram, skjermbilde, line&#10;&#10;Automatisk generert beskrivelse">
            <a:extLst>
              <a:ext uri="{FF2B5EF4-FFF2-40B4-BE49-F238E27FC236}">
                <a16:creationId xmlns:a16="http://schemas.microsoft.com/office/drawing/2014/main" id="{ACCEE3FA-F5F1-C032-AE4D-67B2A834D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21" y="-346982"/>
            <a:ext cx="9439955" cy="75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0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skjermbilde, tekst, design&#10;&#10;Automatisk generert beskrivelse">
            <a:extLst>
              <a:ext uri="{FF2B5EF4-FFF2-40B4-BE49-F238E27FC236}">
                <a16:creationId xmlns:a16="http://schemas.microsoft.com/office/drawing/2014/main" id="{DC1C392C-9B4F-9E65-9CAB-5EAF3C64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-346983"/>
            <a:ext cx="8810625" cy="75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5A1D335-169B-8A76-DBE7-867E771E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Bilde 4" descr="Et bilde som inneholder tekst, diagram, skjermbilde, Rektangel&#10;&#10;Automatisk generert beskrivelse">
            <a:extLst>
              <a:ext uri="{FF2B5EF4-FFF2-40B4-BE49-F238E27FC236}">
                <a16:creationId xmlns:a16="http://schemas.microsoft.com/office/drawing/2014/main" id="{F7052F68-F2FE-4062-F0A0-9E3B6D1A0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-346983"/>
            <a:ext cx="8810625" cy="75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Plassholder for innhold 6">
            <a:extLst>
              <a:ext uri="{FF2B5EF4-FFF2-40B4-BE49-F238E27FC236}">
                <a16:creationId xmlns:a16="http://schemas.microsoft.com/office/drawing/2014/main" id="{B3C6CC40-FF85-C977-E2C6-ADCBBD796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896597"/>
              </p:ext>
            </p:extLst>
          </p:nvPr>
        </p:nvGraphicFramePr>
        <p:xfrm>
          <a:off x="466725" y="365124"/>
          <a:ext cx="11277600" cy="6127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661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936E2BF-8871-4BEA-92F8-E4B2CBBD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191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nb-NO" sz="3200" dirty="0">
                <a:solidFill>
                  <a:srgbClr val="595959"/>
                </a:solidFill>
              </a:rPr>
              <a:t>Initial </a:t>
            </a:r>
            <a:r>
              <a:rPr lang="nb-NO" sz="3200" dirty="0" err="1">
                <a:solidFill>
                  <a:srgbClr val="595959"/>
                </a:solidFill>
              </a:rPr>
              <a:t>Weeks</a:t>
            </a:r>
            <a:endParaRPr lang="en-GB" sz="3200" dirty="0">
              <a:solidFill>
                <a:srgbClr val="595959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C827085-C683-3AB6-1E62-7A4C3538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180637"/>
            <a:ext cx="4353116" cy="3770434"/>
          </a:xfrm>
        </p:spPr>
        <p:txBody>
          <a:bodyPr anchor="t">
            <a:normAutofit/>
          </a:bodyPr>
          <a:lstStyle/>
          <a:p>
            <a:r>
              <a:rPr lang="nb-NO" sz="2000" dirty="0" err="1">
                <a:solidFill>
                  <a:srgbClr val="595959"/>
                </a:solidFill>
              </a:rPr>
              <a:t>Started</a:t>
            </a:r>
            <a:r>
              <a:rPr lang="nb-NO" sz="2000" dirty="0">
                <a:solidFill>
                  <a:srgbClr val="595959"/>
                </a:solidFill>
              </a:rPr>
              <a:t> </a:t>
            </a:r>
            <a:r>
              <a:rPr lang="nb-NO" sz="2000" dirty="0" err="1">
                <a:solidFill>
                  <a:srgbClr val="595959"/>
                </a:solidFill>
              </a:rPr>
              <a:t>with</a:t>
            </a:r>
            <a:r>
              <a:rPr lang="nb-NO" sz="2000" dirty="0">
                <a:solidFill>
                  <a:srgbClr val="595959"/>
                </a:solidFill>
              </a:rPr>
              <a:t> </a:t>
            </a:r>
            <a:r>
              <a:rPr lang="nb-NO" sz="2000" dirty="0" err="1">
                <a:solidFill>
                  <a:srgbClr val="595959"/>
                </a:solidFill>
              </a:rPr>
              <a:t>trying</a:t>
            </a:r>
            <a:r>
              <a:rPr lang="nb-NO" sz="2000" dirty="0">
                <a:solidFill>
                  <a:srgbClr val="595959"/>
                </a:solidFill>
              </a:rPr>
              <a:t> to </a:t>
            </a:r>
            <a:r>
              <a:rPr lang="nb-NO" sz="2000" dirty="0" err="1">
                <a:solidFill>
                  <a:srgbClr val="595959"/>
                </a:solidFill>
              </a:rPr>
              <a:t>grasp</a:t>
            </a:r>
            <a:r>
              <a:rPr lang="nb-NO" sz="2000" dirty="0">
                <a:solidFill>
                  <a:srgbClr val="595959"/>
                </a:solidFill>
              </a:rPr>
              <a:t> and understand </a:t>
            </a:r>
            <a:r>
              <a:rPr lang="nb-NO" sz="2000" dirty="0" err="1">
                <a:solidFill>
                  <a:srgbClr val="595959"/>
                </a:solidFill>
              </a:rPr>
              <a:t>the</a:t>
            </a:r>
            <a:r>
              <a:rPr lang="nb-NO" sz="2000" dirty="0">
                <a:solidFill>
                  <a:srgbClr val="595959"/>
                </a:solidFill>
              </a:rPr>
              <a:t> data and </a:t>
            </a:r>
            <a:r>
              <a:rPr lang="nb-NO" sz="2000" dirty="0" err="1">
                <a:solidFill>
                  <a:srgbClr val="595959"/>
                </a:solidFill>
              </a:rPr>
              <a:t>its</a:t>
            </a:r>
            <a:r>
              <a:rPr lang="nb-NO" sz="2000" dirty="0">
                <a:solidFill>
                  <a:srgbClr val="595959"/>
                </a:solidFill>
              </a:rPr>
              <a:t> </a:t>
            </a:r>
            <a:r>
              <a:rPr lang="nb-NO" sz="2000" dirty="0" err="1">
                <a:solidFill>
                  <a:srgbClr val="595959"/>
                </a:solidFill>
              </a:rPr>
              <a:t>structure</a:t>
            </a:r>
            <a:r>
              <a:rPr lang="nb-NO" sz="2000" dirty="0">
                <a:solidFill>
                  <a:srgbClr val="595959"/>
                </a:solidFill>
              </a:rPr>
              <a:t> </a:t>
            </a:r>
          </a:p>
          <a:p>
            <a:r>
              <a:rPr lang="nb-NO" sz="2000" dirty="0" err="1">
                <a:solidFill>
                  <a:srgbClr val="595959"/>
                </a:solidFill>
              </a:rPr>
              <a:t>Visualised</a:t>
            </a:r>
            <a:r>
              <a:rPr lang="nb-NO" sz="2000" dirty="0">
                <a:solidFill>
                  <a:srgbClr val="595959"/>
                </a:solidFill>
              </a:rPr>
              <a:t> as a line in </a:t>
            </a:r>
            <a:r>
              <a:rPr lang="nb-NO" sz="2000" dirty="0" err="1">
                <a:solidFill>
                  <a:srgbClr val="595959"/>
                </a:solidFill>
              </a:rPr>
              <a:t>ParaView</a:t>
            </a:r>
            <a:endParaRPr lang="en-GB" sz="2000" dirty="0">
              <a:solidFill>
                <a:srgbClr val="595959"/>
              </a:solidFill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CF31523-AA11-5FE2-767E-CA5448C2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71" y="617278"/>
            <a:ext cx="5482857" cy="5623444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9EF3573E-B7A1-37E0-0E95-370A527485C6}"/>
              </a:ext>
            </a:extLst>
          </p:cNvPr>
          <p:cNvSpPr/>
          <p:nvPr/>
        </p:nvSpPr>
        <p:spPr>
          <a:xfrm>
            <a:off x="6664751" y="1129741"/>
            <a:ext cx="2752626" cy="58035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1FB871D9-6714-BBDA-A714-E22D300FA4C5}"/>
              </a:ext>
            </a:extLst>
          </p:cNvPr>
          <p:cNvSpPr/>
          <p:nvPr/>
        </p:nvSpPr>
        <p:spPr>
          <a:xfrm>
            <a:off x="6664751" y="2090432"/>
            <a:ext cx="2752626" cy="30165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517F274-4B5F-A659-9286-ECE6BB0B5309}"/>
              </a:ext>
            </a:extLst>
          </p:cNvPr>
          <p:cNvCxnSpPr>
            <a:cxnSpLocks/>
          </p:cNvCxnSpPr>
          <p:nvPr/>
        </p:nvCxnSpPr>
        <p:spPr>
          <a:xfrm>
            <a:off x="6664751" y="1280160"/>
            <a:ext cx="145353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C70C71D7-58EF-B7F1-6130-4A23A50460C5}"/>
              </a:ext>
            </a:extLst>
          </p:cNvPr>
          <p:cNvCxnSpPr>
            <a:cxnSpLocks/>
          </p:cNvCxnSpPr>
          <p:nvPr/>
        </p:nvCxnSpPr>
        <p:spPr>
          <a:xfrm>
            <a:off x="6664751" y="1549243"/>
            <a:ext cx="145353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4A1882E7-8273-CF46-D002-07CF00B5901A}"/>
              </a:ext>
            </a:extLst>
          </p:cNvPr>
          <p:cNvCxnSpPr>
            <a:cxnSpLocks/>
          </p:cNvCxnSpPr>
          <p:nvPr/>
        </p:nvCxnSpPr>
        <p:spPr>
          <a:xfrm>
            <a:off x="6664751" y="2213817"/>
            <a:ext cx="145353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82690B57-57B1-78A3-E962-18219F851B5B}"/>
              </a:ext>
            </a:extLst>
          </p:cNvPr>
          <p:cNvCxnSpPr>
            <a:cxnSpLocks/>
          </p:cNvCxnSpPr>
          <p:nvPr/>
        </p:nvCxnSpPr>
        <p:spPr>
          <a:xfrm>
            <a:off x="6664751" y="2352819"/>
            <a:ext cx="145353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Rett linje 19">
            <a:extLst>
              <a:ext uri="{FF2B5EF4-FFF2-40B4-BE49-F238E27FC236}">
                <a16:creationId xmlns:a16="http://schemas.microsoft.com/office/drawing/2014/main" id="{EF781BB0-6531-ABBE-5295-696EBE5ECE67}"/>
              </a:ext>
            </a:extLst>
          </p:cNvPr>
          <p:cNvCxnSpPr>
            <a:cxnSpLocks/>
          </p:cNvCxnSpPr>
          <p:nvPr/>
        </p:nvCxnSpPr>
        <p:spPr>
          <a:xfrm>
            <a:off x="9230521" y="899822"/>
            <a:ext cx="788122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6B59EDA1-B052-78F5-2A07-A1E38C6F83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180540"/>
              </p:ext>
            </p:extLst>
          </p:nvPr>
        </p:nvGraphicFramePr>
        <p:xfrm>
          <a:off x="806450" y="3429000"/>
          <a:ext cx="4483100" cy="313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114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Graphic spid="2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 descr="Et bilde som inneholder tekst, skjermbilde, Fargerikt, display&#10;&#10;Automatisk generert beskrivelse">
            <a:extLst>
              <a:ext uri="{FF2B5EF4-FFF2-40B4-BE49-F238E27FC236}">
                <a16:creationId xmlns:a16="http://schemas.microsoft.com/office/drawing/2014/main" id="{7D0F8FDF-DBCF-3E1A-80EB-3AE4F8194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632" y="1293337"/>
            <a:ext cx="7335044" cy="440102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F61C693-59EB-12E1-9D42-650D200B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ADDCE34-16C0-BE5E-FF5B-544ECC6F9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5863"/>
            <a:ext cx="5157787" cy="823912"/>
          </a:xfrm>
        </p:spPr>
        <p:txBody>
          <a:bodyPr/>
          <a:lstStyle/>
          <a:p>
            <a:r>
              <a:rPr lang="en-GB" dirty="0"/>
              <a:t>Bubble Data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2B5D749-D292-09CC-7041-C4B104914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09775"/>
            <a:ext cx="5157787" cy="3684588"/>
          </a:xfrm>
        </p:spPr>
        <p:txBody>
          <a:bodyPr/>
          <a:lstStyle/>
          <a:p>
            <a:r>
              <a:rPr lang="en-GB" dirty="0"/>
              <a:t>Comma separated file</a:t>
            </a:r>
          </a:p>
          <a:p>
            <a:pPr lvl="1"/>
            <a:r>
              <a:rPr lang="en-GB" sz="1800" dirty="0"/>
              <a:t>Position (longitude, latitude, x, y, depth),</a:t>
            </a:r>
          </a:p>
          <a:p>
            <a:pPr lvl="1"/>
            <a:r>
              <a:rPr lang="en-GB" sz="1800" dirty="0"/>
              <a:t>Time, </a:t>
            </a:r>
          </a:p>
          <a:p>
            <a:pPr lvl="1"/>
            <a:r>
              <a:rPr lang="en-GB" sz="1800" dirty="0"/>
              <a:t>Mass, </a:t>
            </a:r>
          </a:p>
          <a:p>
            <a:pPr lvl="1"/>
            <a:r>
              <a:rPr lang="en-GB" sz="1800" dirty="0"/>
              <a:t>Size, …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38FEBF8-6C87-5893-0CAF-087AD8BB6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9788" y="3735904"/>
            <a:ext cx="5183188" cy="823912"/>
          </a:xfrm>
        </p:spPr>
        <p:txBody>
          <a:bodyPr/>
          <a:lstStyle/>
          <a:p>
            <a:r>
              <a:rPr lang="en-GB" dirty="0"/>
              <a:t>Oceanographic Data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4D1A239-14CB-266A-4B53-7AC1503F8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8" y="4559816"/>
            <a:ext cx="5183188" cy="3684588"/>
          </a:xfrm>
        </p:spPr>
        <p:txBody>
          <a:bodyPr/>
          <a:lstStyle/>
          <a:p>
            <a:r>
              <a:rPr lang="en-GB" dirty="0"/>
              <a:t>Node structure</a:t>
            </a:r>
          </a:p>
          <a:p>
            <a:pPr lvl="1"/>
            <a:r>
              <a:rPr lang="en-GB" dirty="0"/>
              <a:t>pH</a:t>
            </a:r>
          </a:p>
          <a:p>
            <a:pPr lvl="1"/>
            <a:r>
              <a:rPr lang="en-GB" dirty="0"/>
              <a:t>pCO2</a:t>
            </a:r>
          </a:p>
          <a:p>
            <a:pPr lvl="1"/>
            <a:r>
              <a:rPr lang="en-GB" dirty="0"/>
              <a:t>Velocity</a:t>
            </a:r>
          </a:p>
          <a:p>
            <a:endParaRPr lang="en-GB" dirty="0"/>
          </a:p>
        </p:txBody>
      </p:sp>
      <p:sp>
        <p:nvSpPr>
          <p:cNvPr id="9" name="Høyre klammeparentes 8">
            <a:extLst>
              <a:ext uri="{FF2B5EF4-FFF2-40B4-BE49-F238E27FC236}">
                <a16:creationId xmlns:a16="http://schemas.microsoft.com/office/drawing/2014/main" id="{FA506C9F-E403-2AFA-2187-D69B07D49A9A}"/>
              </a:ext>
            </a:extLst>
          </p:cNvPr>
          <p:cNvSpPr/>
          <p:nvPr/>
        </p:nvSpPr>
        <p:spPr>
          <a:xfrm>
            <a:off x="2820194" y="5113875"/>
            <a:ext cx="275431" cy="1089024"/>
          </a:xfrm>
          <a:prstGeom prst="rightBrace">
            <a:avLst>
              <a:gd name="adj1" fmla="val 8333"/>
              <a:gd name="adj2" fmla="val 50962"/>
            </a:avLst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7EE543A5-1B52-1873-8000-CE61F8BD84D4}"/>
              </a:ext>
            </a:extLst>
          </p:cNvPr>
          <p:cNvSpPr txBox="1"/>
          <p:nvPr/>
        </p:nvSpPr>
        <p:spPr>
          <a:xfrm>
            <a:off x="3126966" y="5473721"/>
            <a:ext cx="2560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Position </a:t>
            </a:r>
            <a:r>
              <a:rPr lang="nb-NO" sz="1800" dirty="0"/>
              <a:t>(node/element)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36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32B3A7E-E39F-2FEC-C546-C8A07C697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602" y="2964684"/>
            <a:ext cx="6884895" cy="928631"/>
          </a:xfrm>
        </p:spPr>
        <p:txBody>
          <a:bodyPr anchor="b">
            <a:normAutofit/>
          </a:bodyPr>
          <a:lstStyle/>
          <a:p>
            <a:r>
              <a:rPr lang="nb-NO" sz="5400" b="1" dirty="0" err="1">
                <a:solidFill>
                  <a:srgbClr val="595959"/>
                </a:solidFill>
              </a:rPr>
              <a:t>Visualisation</a:t>
            </a:r>
            <a:endParaRPr lang="en-GB" sz="5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5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0FD1A8D-9883-4F29-9F47-188D4563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F28A56E-4878-4600-B943-6EE54E2E6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109448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D8E311E-3CF6-7537-50B2-DAD97F01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3" y="190499"/>
            <a:ext cx="6366565" cy="1454712"/>
          </a:xfrm>
        </p:spPr>
        <p:txBody>
          <a:bodyPr anchor="b">
            <a:normAutofit/>
          </a:bodyPr>
          <a:lstStyle/>
          <a:p>
            <a:pPr algn="ctr"/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ParaView</a:t>
            </a:r>
            <a:endParaRPr lang="en-GB" sz="3200" dirty="0">
              <a:solidFill>
                <a:srgbClr val="595959"/>
              </a:solidFill>
            </a:endParaRPr>
          </a:p>
        </p:txBody>
      </p:sp>
      <p:sp>
        <p:nvSpPr>
          <p:cNvPr id="89" name="Rectangle 2">
            <a:extLst>
              <a:ext uri="{FF2B5EF4-FFF2-40B4-BE49-F238E27FC236}">
                <a16:creationId xmlns:a16="http://schemas.microsoft.com/office/drawing/2014/main" id="{F0BEE602-50AF-367C-59E6-001AE1CFB9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1443" y="2113057"/>
            <a:ext cx="6366565" cy="41639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What is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ParaView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Open-source, multi-platform data analysis and visualization tool.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Designed for qualitative and quantitative analysis of large datasets.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Key Features: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Handles both small and large datasets, supports distributed computation.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Versatility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Supports various data formats and visualization techniques.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Applications: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Scientific Research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Used in CFD, climate research, material science, etc.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Applied in simulations like stress analysis and structural mechanics.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Enables big data visualization and complex data analysis.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Why Use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ParaView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Efficient parallel processing for large datasets.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Community and Support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Active user community, extensive documentation.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6E3AD517-0633-F1C0-5431-67261B54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49" y="0"/>
            <a:ext cx="4006350" cy="2694270"/>
          </a:xfrm>
          <a:prstGeom prst="rect">
            <a:avLst/>
          </a:prstGeom>
        </p:spPr>
      </p:pic>
      <p:pic>
        <p:nvPicPr>
          <p:cNvPr id="6" name="lic_no_pol7" descr="Et bilde som inneholder kart, grafisk design, tekst, Grafikk&#10;&#10;Automatisk generert beskrivelse">
            <a:hlinkClick r:id="" action="ppaction://media"/>
            <a:extLst>
              <a:ext uri="{FF2B5EF4-FFF2-40B4-BE49-F238E27FC236}">
                <a16:creationId xmlns:a16="http://schemas.microsoft.com/office/drawing/2014/main" id="{AC9A6E18-F3F5-0CEC-E875-463BA27549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9449" y="2928547"/>
            <a:ext cx="4082550" cy="39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EE03905-C3CF-83A5-43E7-39572008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E541AF-45FB-827C-D008-12D804711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2B9705C-18A0-E385-6808-341755B5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7" y="0"/>
            <a:ext cx="11473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1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0B0F25A-2B75-566E-7D5B-3BEAD05F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CO2_anim13">
            <a:hlinkClick r:id="" action="ppaction://media"/>
            <a:extLst>
              <a:ext uri="{FF2B5EF4-FFF2-40B4-BE49-F238E27FC236}">
                <a16:creationId xmlns:a16="http://schemas.microsoft.com/office/drawing/2014/main" id="{D69FAE3E-1C5C-E215-3ECD-2E6241557E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32B3A7E-E39F-2FEC-C546-C8A07C697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602" y="2942706"/>
            <a:ext cx="6884895" cy="972587"/>
          </a:xfrm>
        </p:spPr>
        <p:txBody>
          <a:bodyPr anchor="b">
            <a:normAutofit/>
          </a:bodyPr>
          <a:lstStyle/>
          <a:p>
            <a:pPr lvl="0">
              <a:spcAft>
                <a:spcPts val="600"/>
              </a:spcAft>
            </a:pPr>
            <a:r>
              <a:rPr lang="nb-NO" sz="5400" b="1" dirty="0">
                <a:solidFill>
                  <a:srgbClr val="595959"/>
                </a:solidFill>
              </a:rPr>
              <a:t>Digital Ocean Lab</a:t>
            </a:r>
          </a:p>
        </p:txBody>
      </p:sp>
    </p:spTree>
    <p:extLst>
      <p:ext uri="{BB962C8B-B14F-4D97-AF65-F5344CB8AC3E}">
        <p14:creationId xmlns:p14="http://schemas.microsoft.com/office/powerpoint/2010/main" val="1853751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261</Words>
  <Application>Microsoft Office PowerPoint</Application>
  <PresentationFormat>Widescreen</PresentationFormat>
  <Paragraphs>57</Paragraphs>
  <Slides>14</Slides>
  <Notes>0</Notes>
  <HiddenSlides>0</HiddenSlides>
  <MMClips>2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Office-tema</vt:lpstr>
      <vt:lpstr>SmartAUV Summer Project 2024</vt:lpstr>
      <vt:lpstr>PowerPoint-presentasjon</vt:lpstr>
      <vt:lpstr>Initial Weeks</vt:lpstr>
      <vt:lpstr>Datasets</vt:lpstr>
      <vt:lpstr>Visualisation</vt:lpstr>
      <vt:lpstr>ParaView</vt:lpstr>
      <vt:lpstr>PowerPoint-presentasjon</vt:lpstr>
      <vt:lpstr>PowerPoint-presentasjon</vt:lpstr>
      <vt:lpstr>Digital Ocean Lab</vt:lpstr>
      <vt:lpstr>PowerPoint-presentasjon</vt:lpstr>
      <vt:lpstr>AUV Lawnmower-Path Visualization for different bar width and min. turn radius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Jouval Max Erik Somer</dc:creator>
  <cp:lastModifiedBy>Jouval Max Erik Somer</cp:lastModifiedBy>
  <cp:revision>12</cp:revision>
  <dcterms:created xsi:type="dcterms:W3CDTF">2024-08-14T15:26:27Z</dcterms:created>
  <dcterms:modified xsi:type="dcterms:W3CDTF">2024-08-20T09:03:46Z</dcterms:modified>
</cp:coreProperties>
</file>